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306" r:id="rId2"/>
    <p:sldId id="30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03" r:id="rId12"/>
    <p:sldId id="264" r:id="rId13"/>
    <p:sldId id="265" r:id="rId14"/>
    <p:sldId id="267" r:id="rId15"/>
    <p:sldId id="268" r:id="rId16"/>
    <p:sldId id="277" r:id="rId17"/>
    <p:sldId id="300" r:id="rId18"/>
    <p:sldId id="301" r:id="rId19"/>
    <p:sldId id="307" r:id="rId20"/>
    <p:sldId id="308" r:id="rId21"/>
    <p:sldId id="269" r:id="rId22"/>
    <p:sldId id="291" r:id="rId23"/>
    <p:sldId id="295" r:id="rId24"/>
    <p:sldId id="309" r:id="rId25"/>
    <p:sldId id="292" r:id="rId26"/>
    <p:sldId id="275" r:id="rId27"/>
    <p:sldId id="296" r:id="rId28"/>
    <p:sldId id="272" r:id="rId29"/>
    <p:sldId id="274" r:id="rId30"/>
    <p:sldId id="276" r:id="rId31"/>
    <p:sldId id="297" r:id="rId32"/>
    <p:sldId id="311" r:id="rId33"/>
    <p:sldId id="313" r:id="rId34"/>
    <p:sldId id="298" r:id="rId35"/>
    <p:sldId id="312" r:id="rId36"/>
    <p:sldId id="314" r:id="rId37"/>
    <p:sldId id="304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305" r:id="rId47"/>
    <p:sldId id="286" r:id="rId48"/>
    <p:sldId id="287" r:id="rId49"/>
    <p:sldId id="288" r:id="rId50"/>
    <p:sldId id="289" r:id="rId51"/>
    <p:sldId id="294" r:id="rId52"/>
    <p:sldId id="31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dex Theory" id="{F6DE5B8D-4AD6-48D9-B0D8-EDD271F42C47}">
          <p14:sldIdLst>
            <p14:sldId id="306"/>
            <p14:sldId id="302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CPI, WPI, IIP" id="{96875CE8-3E90-4243-9EDE-3521B3AF6831}">
          <p14:sldIdLst>
            <p14:sldId id="303"/>
            <p14:sldId id="264"/>
            <p14:sldId id="265"/>
            <p14:sldId id="267"/>
            <p14:sldId id="268"/>
            <p14:sldId id="277"/>
            <p14:sldId id="300"/>
            <p14:sldId id="301"/>
            <p14:sldId id="307"/>
            <p14:sldId id="308"/>
            <p14:sldId id="269"/>
            <p14:sldId id="291"/>
            <p14:sldId id="295"/>
            <p14:sldId id="309"/>
            <p14:sldId id="292"/>
            <p14:sldId id="275"/>
            <p14:sldId id="296"/>
            <p14:sldId id="272"/>
            <p14:sldId id="274"/>
            <p14:sldId id="276"/>
            <p14:sldId id="297"/>
            <p14:sldId id="311"/>
            <p14:sldId id="313"/>
            <p14:sldId id="298"/>
            <p14:sldId id="312"/>
            <p14:sldId id="314"/>
          </p14:sldIdLst>
        </p14:section>
        <p14:section name="Misc.Indexes" id="{36D767A5-4D86-4FE4-8146-59E29660CF25}">
          <p14:sldIdLst>
            <p14:sldId id="304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305"/>
            <p14:sldId id="286"/>
            <p14:sldId id="287"/>
            <p14:sldId id="288"/>
            <p14:sldId id="289"/>
            <p14:sldId id="294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image" Target="../media/image51.gif"/><Relationship Id="rId4" Type="http://schemas.openxmlformats.org/officeDocument/2006/relationships/image" Target="../media/image5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image" Target="../media/image51.gif"/><Relationship Id="rId4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5123B8-87B4-4BF1-B998-7D3190D7738A}" type="doc">
      <dgm:prSet loTypeId="urn:microsoft.com/office/officeart/2008/layout/PictureLineup" loCatId="pictur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46E2E6-884E-4054-8DD1-C5726E2927B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Index theory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38A49A4-C358-47D7-9251-C74A888B7413}" type="parTrans" cxnId="{FAF146E0-2F98-4640-BFDF-36B496E965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4307E7D-0CBA-4AAE-B8E4-D3A4872C92B9}" type="sibTrans" cxnId="{FAF146E0-2F98-4640-BFDF-36B496E965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A3593DD-215B-41CD-A15E-7E17918C4AD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WPI, CPI, IIP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BD95F63-1747-4DFA-BD90-67105187A196}" type="parTrans" cxnId="{54125B5B-915A-4996-8B13-FBAC567E3E1D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D0E6F01-054D-4836-8D2F-ABE408B8709E}" type="sibTrans" cxnId="{54125B5B-915A-4996-8B13-FBAC567E3E1D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A1201EC-7772-4C7B-93CF-497CDB0A27A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Survey analysis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CC1917B-E08A-4C22-8BF0-269E88E912AD}" type="parTrans" cxnId="{BA5E1BEB-B23E-496A-9981-6A72BC70143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71944168-0D5B-4CEB-999B-FA71516B2D7B}" type="sibTrans" cxnId="{BA5E1BEB-B23E-496A-9981-6A72BC70143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D50B121-97BA-4B96-9E15-023537E3939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Misc. Indexes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BFA1D18-7380-4A4B-9811-0936697E49D4}" type="parTrans" cxnId="{336B7A47-40C3-4554-95B3-89C1447CC48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39CE9C1-06D7-4267-AB7B-571099BB6E71}" type="sibTrans" cxnId="{336B7A47-40C3-4554-95B3-89C1447CC48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349DAD9-E1F9-4A23-B3DB-9FF016E67B07}" type="pres">
      <dgm:prSet presAssocID="{915123B8-87B4-4BF1-B998-7D3190D7738A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FFF67E-C8C4-402C-AB6C-4D9D41B7758E}" type="pres">
      <dgm:prSet presAssocID="{7F46E2E6-884E-4054-8DD1-C5726E2927B2}" presName="composite" presStyleCnt="0"/>
      <dgm:spPr/>
    </dgm:pt>
    <dgm:pt modelId="{6C31EEE0-14B9-4206-AA95-20FA99FE1AD7}" type="pres">
      <dgm:prSet presAssocID="{7F46E2E6-884E-4054-8DD1-C5726E2927B2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6A9A11E-B984-4FA3-B3C2-A78528066891}" type="pres">
      <dgm:prSet presAssocID="{7F46E2E6-884E-4054-8DD1-C5726E2927B2}" presName="Accent" presStyleLbl="parChTrans1D1" presStyleIdx="0" presStyleCnt="4"/>
      <dgm:spPr/>
    </dgm:pt>
    <dgm:pt modelId="{388E3C08-07C7-4170-9D90-7D5671379913}" type="pres">
      <dgm:prSet presAssocID="{7F46E2E6-884E-4054-8DD1-C5726E2927B2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E934A-90BE-4950-A54A-2AE85AA52A4E}" type="pres">
      <dgm:prSet presAssocID="{64307E7D-0CBA-4AAE-B8E4-D3A4872C92B9}" presName="sibTrans" presStyleCnt="0"/>
      <dgm:spPr/>
    </dgm:pt>
    <dgm:pt modelId="{26FD695F-05F5-4E35-B9EB-428A3CFAA45A}" type="pres">
      <dgm:prSet presAssocID="{DA3593DD-215B-41CD-A15E-7E17918C4AD3}" presName="composite" presStyleCnt="0"/>
      <dgm:spPr/>
    </dgm:pt>
    <dgm:pt modelId="{81F247CE-052F-432A-A38F-3365C673539D}" type="pres">
      <dgm:prSet presAssocID="{DA3593DD-215B-41CD-A15E-7E17918C4AD3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8E970E3-D8A8-48DC-AFCA-20EF7B488ABC}" type="pres">
      <dgm:prSet presAssocID="{DA3593DD-215B-41CD-A15E-7E17918C4AD3}" presName="Accent" presStyleLbl="parChTrans1D1" presStyleIdx="1" presStyleCnt="4"/>
      <dgm:spPr/>
    </dgm:pt>
    <dgm:pt modelId="{4179B2AF-550E-4B7D-B0F3-103F0CB4891E}" type="pres">
      <dgm:prSet presAssocID="{DA3593DD-215B-41CD-A15E-7E17918C4AD3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C48D39-B0E2-419F-8DA7-32DF1AE6E347}" type="pres">
      <dgm:prSet presAssocID="{FD0E6F01-054D-4836-8D2F-ABE408B8709E}" presName="sibTrans" presStyleCnt="0"/>
      <dgm:spPr/>
    </dgm:pt>
    <dgm:pt modelId="{8EE0FBF4-6F96-4C57-A9C9-AE38BC94F74F}" type="pres">
      <dgm:prSet presAssocID="{EA1201EC-7772-4C7B-93CF-497CDB0A27A6}" presName="composite" presStyleCnt="0"/>
      <dgm:spPr/>
    </dgm:pt>
    <dgm:pt modelId="{C924467A-111F-48DC-8012-54C655E28752}" type="pres">
      <dgm:prSet presAssocID="{EA1201EC-7772-4C7B-93CF-497CDB0A27A6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478D5C6-7E90-48A8-B179-4A8A7A81013C}" type="pres">
      <dgm:prSet presAssocID="{EA1201EC-7772-4C7B-93CF-497CDB0A27A6}" presName="Accent" presStyleLbl="parChTrans1D1" presStyleIdx="2" presStyleCnt="4"/>
      <dgm:spPr/>
    </dgm:pt>
    <dgm:pt modelId="{42A53930-3E58-4CA7-9E3B-07636C74642F}" type="pres">
      <dgm:prSet presAssocID="{EA1201EC-7772-4C7B-93CF-497CDB0A27A6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4B989-6617-44AA-AA45-55B29B32D1C2}" type="pres">
      <dgm:prSet presAssocID="{71944168-0D5B-4CEB-999B-FA71516B2D7B}" presName="sibTrans" presStyleCnt="0"/>
      <dgm:spPr/>
    </dgm:pt>
    <dgm:pt modelId="{90AAD78A-3E0E-4785-A200-06544BB8EECE}" type="pres">
      <dgm:prSet presAssocID="{BD50B121-97BA-4B96-9E15-023537E39394}" presName="composite" presStyleCnt="0"/>
      <dgm:spPr/>
    </dgm:pt>
    <dgm:pt modelId="{42832A6D-E2EF-4007-84D1-B45BDE9CA1D4}" type="pres">
      <dgm:prSet presAssocID="{BD50B121-97BA-4B96-9E15-023537E39394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6245DE4-186D-46C5-AB35-C9F11F617024}" type="pres">
      <dgm:prSet presAssocID="{BD50B121-97BA-4B96-9E15-023537E39394}" presName="Accent" presStyleLbl="parChTrans1D1" presStyleIdx="3" presStyleCnt="4"/>
      <dgm:spPr/>
    </dgm:pt>
    <dgm:pt modelId="{DC9EA4C0-FA4B-4258-8A33-FF2700DADCB4}" type="pres">
      <dgm:prSet presAssocID="{BD50B121-97BA-4B96-9E15-023537E39394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D8E7E4-66B7-4392-934A-FCF6B81A4997}" type="presOf" srcId="{7F46E2E6-884E-4054-8DD1-C5726E2927B2}" destId="{388E3C08-07C7-4170-9D90-7D5671379913}" srcOrd="0" destOrd="0" presId="urn:microsoft.com/office/officeart/2008/layout/PictureLineup"/>
    <dgm:cxn modelId="{68780468-2792-4629-B266-0C1FFB1EE20A}" type="presOf" srcId="{BD50B121-97BA-4B96-9E15-023537E39394}" destId="{DC9EA4C0-FA4B-4258-8A33-FF2700DADCB4}" srcOrd="0" destOrd="0" presId="urn:microsoft.com/office/officeart/2008/layout/PictureLineup"/>
    <dgm:cxn modelId="{F9E49ABC-8E5B-4496-8C02-A916887C0EC5}" type="presOf" srcId="{DA3593DD-215B-41CD-A15E-7E17918C4AD3}" destId="{4179B2AF-550E-4B7D-B0F3-103F0CB4891E}" srcOrd="0" destOrd="0" presId="urn:microsoft.com/office/officeart/2008/layout/PictureLineup"/>
    <dgm:cxn modelId="{BA5E1BEB-B23E-496A-9981-6A72BC70143E}" srcId="{915123B8-87B4-4BF1-B998-7D3190D7738A}" destId="{EA1201EC-7772-4C7B-93CF-497CDB0A27A6}" srcOrd="2" destOrd="0" parTransId="{ECC1917B-E08A-4C22-8BF0-269E88E912AD}" sibTransId="{71944168-0D5B-4CEB-999B-FA71516B2D7B}"/>
    <dgm:cxn modelId="{336B7A47-40C3-4554-95B3-89C1447CC480}" srcId="{915123B8-87B4-4BF1-B998-7D3190D7738A}" destId="{BD50B121-97BA-4B96-9E15-023537E39394}" srcOrd="3" destOrd="0" parTransId="{BBFA1D18-7380-4A4B-9811-0936697E49D4}" sibTransId="{C39CE9C1-06D7-4267-AB7B-571099BB6E71}"/>
    <dgm:cxn modelId="{C555B85C-6AB2-498F-8C48-4A08CDEB3D8B}" type="presOf" srcId="{EA1201EC-7772-4C7B-93CF-497CDB0A27A6}" destId="{42A53930-3E58-4CA7-9E3B-07636C74642F}" srcOrd="0" destOrd="0" presId="urn:microsoft.com/office/officeart/2008/layout/PictureLineup"/>
    <dgm:cxn modelId="{7A4F1B94-3F83-4EE7-A4B8-29A07BA394EB}" type="presOf" srcId="{915123B8-87B4-4BF1-B998-7D3190D7738A}" destId="{3349DAD9-E1F9-4A23-B3DB-9FF016E67B07}" srcOrd="0" destOrd="0" presId="urn:microsoft.com/office/officeart/2008/layout/PictureLineup"/>
    <dgm:cxn modelId="{FAF146E0-2F98-4640-BFDF-36B496E9656B}" srcId="{915123B8-87B4-4BF1-B998-7D3190D7738A}" destId="{7F46E2E6-884E-4054-8DD1-C5726E2927B2}" srcOrd="0" destOrd="0" parTransId="{F38A49A4-C358-47D7-9251-C74A888B7413}" sibTransId="{64307E7D-0CBA-4AAE-B8E4-D3A4872C92B9}"/>
    <dgm:cxn modelId="{54125B5B-915A-4996-8B13-FBAC567E3E1D}" srcId="{915123B8-87B4-4BF1-B998-7D3190D7738A}" destId="{DA3593DD-215B-41CD-A15E-7E17918C4AD3}" srcOrd="1" destOrd="0" parTransId="{BBD95F63-1747-4DFA-BD90-67105187A196}" sibTransId="{FD0E6F01-054D-4836-8D2F-ABE408B8709E}"/>
    <dgm:cxn modelId="{1283731A-338C-4042-BFCC-0CECA75A1F85}" type="presParOf" srcId="{3349DAD9-E1F9-4A23-B3DB-9FF016E67B07}" destId="{31FFF67E-C8C4-402C-AB6C-4D9D41B7758E}" srcOrd="0" destOrd="0" presId="urn:microsoft.com/office/officeart/2008/layout/PictureLineup"/>
    <dgm:cxn modelId="{E1618D1B-50B2-4266-875F-0EF317B0A81F}" type="presParOf" srcId="{31FFF67E-C8C4-402C-AB6C-4D9D41B7758E}" destId="{6C31EEE0-14B9-4206-AA95-20FA99FE1AD7}" srcOrd="0" destOrd="0" presId="urn:microsoft.com/office/officeart/2008/layout/PictureLineup"/>
    <dgm:cxn modelId="{EBD9DCDE-D9E5-43CF-951E-2BB18BDF04E0}" type="presParOf" srcId="{31FFF67E-C8C4-402C-AB6C-4D9D41B7758E}" destId="{66A9A11E-B984-4FA3-B3C2-A78528066891}" srcOrd="1" destOrd="0" presId="urn:microsoft.com/office/officeart/2008/layout/PictureLineup"/>
    <dgm:cxn modelId="{D5326AB5-E503-4168-85CE-3B14913D8FF2}" type="presParOf" srcId="{31FFF67E-C8C4-402C-AB6C-4D9D41B7758E}" destId="{388E3C08-07C7-4170-9D90-7D5671379913}" srcOrd="2" destOrd="0" presId="urn:microsoft.com/office/officeart/2008/layout/PictureLineup"/>
    <dgm:cxn modelId="{72B9EFA9-F46E-4A56-98D5-57F53C735FE9}" type="presParOf" srcId="{3349DAD9-E1F9-4A23-B3DB-9FF016E67B07}" destId="{38EE934A-90BE-4950-A54A-2AE85AA52A4E}" srcOrd="1" destOrd="0" presId="urn:microsoft.com/office/officeart/2008/layout/PictureLineup"/>
    <dgm:cxn modelId="{73A3747B-4435-4BDF-AFF0-97FF8776B7AD}" type="presParOf" srcId="{3349DAD9-E1F9-4A23-B3DB-9FF016E67B07}" destId="{26FD695F-05F5-4E35-B9EB-428A3CFAA45A}" srcOrd="2" destOrd="0" presId="urn:microsoft.com/office/officeart/2008/layout/PictureLineup"/>
    <dgm:cxn modelId="{6C25B3CD-95DE-4522-80F5-09159486339E}" type="presParOf" srcId="{26FD695F-05F5-4E35-B9EB-428A3CFAA45A}" destId="{81F247CE-052F-432A-A38F-3365C673539D}" srcOrd="0" destOrd="0" presId="urn:microsoft.com/office/officeart/2008/layout/PictureLineup"/>
    <dgm:cxn modelId="{A587827E-0329-45AE-8368-AA5FC9DDB385}" type="presParOf" srcId="{26FD695F-05F5-4E35-B9EB-428A3CFAA45A}" destId="{98E970E3-D8A8-48DC-AFCA-20EF7B488ABC}" srcOrd="1" destOrd="0" presId="urn:microsoft.com/office/officeart/2008/layout/PictureLineup"/>
    <dgm:cxn modelId="{1791BD0B-5029-40BA-B7F9-4A1BF61BC982}" type="presParOf" srcId="{26FD695F-05F5-4E35-B9EB-428A3CFAA45A}" destId="{4179B2AF-550E-4B7D-B0F3-103F0CB4891E}" srcOrd="2" destOrd="0" presId="urn:microsoft.com/office/officeart/2008/layout/PictureLineup"/>
    <dgm:cxn modelId="{E5E5C37D-774C-4313-8408-8B66CBB44185}" type="presParOf" srcId="{3349DAD9-E1F9-4A23-B3DB-9FF016E67B07}" destId="{C6C48D39-B0E2-419F-8DA7-32DF1AE6E347}" srcOrd="3" destOrd="0" presId="urn:microsoft.com/office/officeart/2008/layout/PictureLineup"/>
    <dgm:cxn modelId="{D0F3D6F0-F972-49F0-AA3A-5E0DC2D6D7FD}" type="presParOf" srcId="{3349DAD9-E1F9-4A23-B3DB-9FF016E67B07}" destId="{8EE0FBF4-6F96-4C57-A9C9-AE38BC94F74F}" srcOrd="4" destOrd="0" presId="urn:microsoft.com/office/officeart/2008/layout/PictureLineup"/>
    <dgm:cxn modelId="{FEABFAA9-1E8F-449F-B77A-58F53799B073}" type="presParOf" srcId="{8EE0FBF4-6F96-4C57-A9C9-AE38BC94F74F}" destId="{C924467A-111F-48DC-8012-54C655E28752}" srcOrd="0" destOrd="0" presId="urn:microsoft.com/office/officeart/2008/layout/PictureLineup"/>
    <dgm:cxn modelId="{41654E58-7E71-400B-A142-FEC88F961913}" type="presParOf" srcId="{8EE0FBF4-6F96-4C57-A9C9-AE38BC94F74F}" destId="{A478D5C6-7E90-48A8-B179-4A8A7A81013C}" srcOrd="1" destOrd="0" presId="urn:microsoft.com/office/officeart/2008/layout/PictureLineup"/>
    <dgm:cxn modelId="{AE1AFC11-4692-4C2D-A52B-A3341E30FAA0}" type="presParOf" srcId="{8EE0FBF4-6F96-4C57-A9C9-AE38BC94F74F}" destId="{42A53930-3E58-4CA7-9E3B-07636C74642F}" srcOrd="2" destOrd="0" presId="urn:microsoft.com/office/officeart/2008/layout/PictureLineup"/>
    <dgm:cxn modelId="{66166553-7418-497E-A075-685C6B441086}" type="presParOf" srcId="{3349DAD9-E1F9-4A23-B3DB-9FF016E67B07}" destId="{9D14B989-6617-44AA-AA45-55B29B32D1C2}" srcOrd="5" destOrd="0" presId="urn:microsoft.com/office/officeart/2008/layout/PictureLineup"/>
    <dgm:cxn modelId="{5A83041B-6FED-45E3-8E9D-BC26AE8916BB}" type="presParOf" srcId="{3349DAD9-E1F9-4A23-B3DB-9FF016E67B07}" destId="{90AAD78A-3E0E-4785-A200-06544BB8EECE}" srcOrd="6" destOrd="0" presId="urn:microsoft.com/office/officeart/2008/layout/PictureLineup"/>
    <dgm:cxn modelId="{6CA690F2-8FE2-4FDC-A5C1-2EE60A635BB0}" type="presParOf" srcId="{90AAD78A-3E0E-4785-A200-06544BB8EECE}" destId="{42832A6D-E2EF-4007-84D1-B45BDE9CA1D4}" srcOrd="0" destOrd="0" presId="urn:microsoft.com/office/officeart/2008/layout/PictureLineup"/>
    <dgm:cxn modelId="{23AADD13-3346-4B46-9D76-B129781E839E}" type="presParOf" srcId="{90AAD78A-3E0E-4785-A200-06544BB8EECE}" destId="{D6245DE4-186D-46C5-AB35-C9F11F617024}" srcOrd="1" destOrd="0" presId="urn:microsoft.com/office/officeart/2008/layout/PictureLineup"/>
    <dgm:cxn modelId="{F7E4D2F8-F5F8-4C08-B4D5-B0041B63775E}" type="presParOf" srcId="{90AAD78A-3E0E-4785-A200-06544BB8EECE}" destId="{DC9EA4C0-FA4B-4258-8A33-FF2700DADCB4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A28E8FA-E0CE-43FD-96F5-1D04BA3551E5}" type="doc">
      <dgm:prSet loTypeId="urn:microsoft.com/office/officeart/2005/8/layout/lProcess2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1B4B3B3-471F-4FDF-A32E-ED05C01D789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inflation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E2CF7C0-7251-4377-A335-771BFC2BD57B}" type="parTrans" cxnId="{0A961971-5C89-45E0-9A1B-E334A438E7EB}">
      <dgm:prSet/>
      <dgm:spPr/>
      <dgm:t>
        <a:bodyPr/>
        <a:lstStyle/>
        <a:p>
          <a:endParaRPr lang="en-US"/>
        </a:p>
      </dgm:t>
    </dgm:pt>
    <dgm:pt modelId="{630F00EC-7266-4C1C-8C27-801D768E711E}" type="sibTrans" cxnId="{0A961971-5C89-45E0-9A1B-E334A438E7EB}">
      <dgm:prSet/>
      <dgm:spPr/>
      <dgm:t>
        <a:bodyPr/>
        <a:lstStyle/>
        <a:p>
          <a:endParaRPr lang="en-US"/>
        </a:p>
      </dgm:t>
    </dgm:pt>
    <dgm:pt modelId="{12EAE781-19AB-4591-8CB1-FB33CE039AB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PPI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D853B02-2AA3-4850-9C14-7760EBD52373}" type="parTrans" cxnId="{05A178C9-BD72-42B2-B009-46DD30F12BDD}">
      <dgm:prSet/>
      <dgm:spPr/>
      <dgm:t>
        <a:bodyPr/>
        <a:lstStyle/>
        <a:p>
          <a:endParaRPr lang="en-US"/>
        </a:p>
      </dgm:t>
    </dgm:pt>
    <dgm:pt modelId="{15AD5795-D97E-47FF-A3DC-F2C84B884B72}" type="sibTrans" cxnId="{05A178C9-BD72-42B2-B009-46DD30F12BDD}">
      <dgm:prSet/>
      <dgm:spPr/>
      <dgm:t>
        <a:bodyPr/>
        <a:lstStyle/>
        <a:p>
          <a:endParaRPr lang="en-US"/>
        </a:p>
      </dgm:t>
    </dgm:pt>
    <dgm:pt modelId="{0EE0388E-968C-4A97-BED7-84D7AF3EF79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production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2C6A215-ECAD-420F-8C0D-7A8DCD223FB1}" type="parTrans" cxnId="{76533956-FC0C-427F-8897-A6A0433A85A1}">
      <dgm:prSet/>
      <dgm:spPr/>
      <dgm:t>
        <a:bodyPr/>
        <a:lstStyle/>
        <a:p>
          <a:endParaRPr lang="en-US"/>
        </a:p>
      </dgm:t>
    </dgm:pt>
    <dgm:pt modelId="{141C2D2D-29F9-4216-9093-182034DD2199}" type="sibTrans" cxnId="{76533956-FC0C-427F-8897-A6A0433A85A1}">
      <dgm:prSet/>
      <dgm:spPr/>
      <dgm:t>
        <a:bodyPr/>
        <a:lstStyle/>
        <a:p>
          <a:endParaRPr lang="en-US"/>
        </a:p>
      </dgm:t>
    </dgm:pt>
    <dgm:pt modelId="{679267CA-EDCC-43B6-AAFE-93190D2CCD9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OBICUS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FD6AC95-BB8D-4E92-97A5-60FFCEABEC23}" type="parTrans" cxnId="{BAF9EDDD-C420-401B-B21E-43CD0189CEED}">
      <dgm:prSet/>
      <dgm:spPr/>
      <dgm:t>
        <a:bodyPr/>
        <a:lstStyle/>
        <a:p>
          <a:endParaRPr lang="en-US"/>
        </a:p>
      </dgm:t>
    </dgm:pt>
    <dgm:pt modelId="{48A491EF-8402-44A2-A747-CB6ABB306FFC}" type="sibTrans" cxnId="{BAF9EDDD-C420-401B-B21E-43CD0189CEED}">
      <dgm:prSet/>
      <dgm:spPr/>
      <dgm:t>
        <a:bodyPr/>
        <a:lstStyle/>
        <a:p>
          <a:endParaRPr lang="en-US"/>
        </a:p>
      </dgm:t>
    </dgm:pt>
    <dgm:pt modelId="{17F416C9-0166-4048-8E5C-D960A1CCE13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SPI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D64883E-523E-42B1-B24B-0C7043FB4810}" type="parTrans" cxnId="{EAF065DC-9B62-4C03-9C46-F1878F3B2E42}">
      <dgm:prSet/>
      <dgm:spPr/>
      <dgm:t>
        <a:bodyPr/>
        <a:lstStyle/>
        <a:p>
          <a:endParaRPr lang="en-US"/>
        </a:p>
      </dgm:t>
    </dgm:pt>
    <dgm:pt modelId="{119967CC-B602-4177-ACBC-6E3EB5F4FC8B}" type="sibTrans" cxnId="{EAF065DC-9B62-4C03-9C46-F1878F3B2E42}">
      <dgm:prSet/>
      <dgm:spPr/>
      <dgm:t>
        <a:bodyPr/>
        <a:lstStyle/>
        <a:p>
          <a:endParaRPr lang="en-US"/>
        </a:p>
      </dgm:t>
    </dgm:pt>
    <dgm:pt modelId="{C8F3631F-1366-4CEE-AD25-CA5B3292114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Baltic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E6C50DB-E901-4D43-9940-1F55F2DECE67}" type="parTrans" cxnId="{A2004987-C1BB-477D-8C72-2739264AC53F}">
      <dgm:prSet/>
      <dgm:spPr/>
      <dgm:t>
        <a:bodyPr/>
        <a:lstStyle/>
        <a:p>
          <a:endParaRPr lang="en-US"/>
        </a:p>
      </dgm:t>
    </dgm:pt>
    <dgm:pt modelId="{5D0345CF-1F8C-487C-8F11-5B6F35EDA215}" type="sibTrans" cxnId="{A2004987-C1BB-477D-8C72-2739264AC53F}">
      <dgm:prSet/>
      <dgm:spPr/>
      <dgm:t>
        <a:bodyPr/>
        <a:lstStyle/>
        <a:p>
          <a:endParaRPr lang="en-US"/>
        </a:p>
      </dgm:t>
    </dgm:pt>
    <dgm:pt modelId="{C99D7EA5-DBE0-48D5-B9DE-D972FA74256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SBI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B581A5B-B4AE-46C4-827D-6D4E6E11C579}" type="parTrans" cxnId="{CAAD3DF5-50F3-4597-83C0-423EC56363AA}">
      <dgm:prSet/>
      <dgm:spPr/>
      <dgm:t>
        <a:bodyPr/>
        <a:lstStyle/>
        <a:p>
          <a:endParaRPr lang="en-US"/>
        </a:p>
      </dgm:t>
    </dgm:pt>
    <dgm:pt modelId="{3298AE39-3B38-4A44-A55B-5213E2BFC2FE}" type="sibTrans" cxnId="{CAAD3DF5-50F3-4597-83C0-423EC56363AA}">
      <dgm:prSet/>
      <dgm:spPr/>
      <dgm:t>
        <a:bodyPr/>
        <a:lstStyle/>
        <a:p>
          <a:endParaRPr lang="en-US"/>
        </a:p>
      </dgm:t>
    </dgm:pt>
    <dgm:pt modelId="{D808DB62-48A6-49CF-86C9-1C386476F64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ASI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1F2E011-E83B-40E2-AA32-D19E2F193EBB}" type="parTrans" cxnId="{158CDC12-7E06-4D6A-B579-3CA76658979A}">
      <dgm:prSet/>
      <dgm:spPr/>
      <dgm:t>
        <a:bodyPr/>
        <a:lstStyle/>
        <a:p>
          <a:endParaRPr lang="en-US"/>
        </a:p>
      </dgm:t>
    </dgm:pt>
    <dgm:pt modelId="{2FA0761B-6195-4FAF-A1F9-EC8FDBBFEE9A}" type="sibTrans" cxnId="{158CDC12-7E06-4D6A-B579-3CA76658979A}">
      <dgm:prSet/>
      <dgm:spPr/>
      <dgm:t>
        <a:bodyPr/>
        <a:lstStyle/>
        <a:p>
          <a:endParaRPr lang="en-US"/>
        </a:p>
      </dgm:t>
    </dgm:pt>
    <dgm:pt modelId="{FAEDE36E-E780-4BDA-B4F6-A428FCCFDBB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Household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1974214-155F-4BF5-85E4-884E6E9607AA}" type="parTrans" cxnId="{5F830A63-C2EB-4DA8-816A-CBD11F15D4DC}">
      <dgm:prSet/>
      <dgm:spPr/>
      <dgm:t>
        <a:bodyPr/>
        <a:lstStyle/>
        <a:p>
          <a:endParaRPr lang="en-US"/>
        </a:p>
      </dgm:t>
    </dgm:pt>
    <dgm:pt modelId="{90D8A407-7B2E-48EB-89AC-0917762878E1}" type="sibTrans" cxnId="{5F830A63-C2EB-4DA8-816A-CBD11F15D4DC}">
      <dgm:prSet/>
      <dgm:spPr/>
      <dgm:t>
        <a:bodyPr/>
        <a:lstStyle/>
        <a:p>
          <a:endParaRPr lang="en-US"/>
        </a:p>
      </dgm:t>
    </dgm:pt>
    <dgm:pt modelId="{7DB7A813-634E-40A7-A1B2-56CE42CCF3F3}" type="pres">
      <dgm:prSet presAssocID="{BA28E8FA-E0CE-43FD-96F5-1D04BA3551E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995A69-4708-4880-9DEB-D2053A401556}" type="pres">
      <dgm:prSet presAssocID="{21B4B3B3-471F-4FDF-A32E-ED05C01D7894}" presName="compNode" presStyleCnt="0"/>
      <dgm:spPr/>
    </dgm:pt>
    <dgm:pt modelId="{B98A4F8C-BA39-400B-87C4-D81A10619E0F}" type="pres">
      <dgm:prSet presAssocID="{21B4B3B3-471F-4FDF-A32E-ED05C01D7894}" presName="aNode" presStyleLbl="bgShp" presStyleIdx="0" presStyleCnt="2"/>
      <dgm:spPr/>
      <dgm:t>
        <a:bodyPr/>
        <a:lstStyle/>
        <a:p>
          <a:endParaRPr lang="en-US"/>
        </a:p>
      </dgm:t>
    </dgm:pt>
    <dgm:pt modelId="{9B71B1D8-FDA4-4B3A-85A9-B56CA4DCDB3D}" type="pres">
      <dgm:prSet presAssocID="{21B4B3B3-471F-4FDF-A32E-ED05C01D7894}" presName="textNode" presStyleLbl="bgShp" presStyleIdx="0" presStyleCnt="2"/>
      <dgm:spPr/>
      <dgm:t>
        <a:bodyPr/>
        <a:lstStyle/>
        <a:p>
          <a:endParaRPr lang="en-US"/>
        </a:p>
      </dgm:t>
    </dgm:pt>
    <dgm:pt modelId="{904AE663-EC8E-4C2E-9EAB-C0FF8BE1E4F0}" type="pres">
      <dgm:prSet presAssocID="{21B4B3B3-471F-4FDF-A32E-ED05C01D7894}" presName="compChildNode" presStyleCnt="0"/>
      <dgm:spPr/>
    </dgm:pt>
    <dgm:pt modelId="{EC293A18-C747-4F3C-836F-3CF15A089129}" type="pres">
      <dgm:prSet presAssocID="{21B4B3B3-471F-4FDF-A32E-ED05C01D7894}" presName="theInnerList" presStyleCnt="0"/>
      <dgm:spPr/>
    </dgm:pt>
    <dgm:pt modelId="{E297FCEA-41B0-4DE3-BE11-537157CA12E3}" type="pres">
      <dgm:prSet presAssocID="{12EAE781-19AB-4591-8CB1-FB33CE039AB8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F3BB8-8C8A-4AB0-A5B1-715BE8387908}" type="pres">
      <dgm:prSet presAssocID="{12EAE781-19AB-4591-8CB1-FB33CE039AB8}" presName="aSpace2" presStyleCnt="0"/>
      <dgm:spPr/>
    </dgm:pt>
    <dgm:pt modelId="{9DE13941-E78C-4985-8B98-E2B7073D6A96}" type="pres">
      <dgm:prSet presAssocID="{17F416C9-0166-4048-8E5C-D960A1CCE13D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94DB2-9294-4FC6-8945-81A32D72BF9D}" type="pres">
      <dgm:prSet presAssocID="{17F416C9-0166-4048-8E5C-D960A1CCE13D}" presName="aSpace2" presStyleCnt="0"/>
      <dgm:spPr/>
    </dgm:pt>
    <dgm:pt modelId="{C3DD1249-EF00-40E6-A902-AB9A936B9DE5}" type="pres">
      <dgm:prSet presAssocID="{C8F3631F-1366-4CEE-AD25-CA5B32921145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DCA8B6-70A8-4659-91D8-1A568786E39C}" type="pres">
      <dgm:prSet presAssocID="{C8F3631F-1366-4CEE-AD25-CA5B32921145}" presName="aSpace2" presStyleCnt="0"/>
      <dgm:spPr/>
    </dgm:pt>
    <dgm:pt modelId="{4A8ABF98-FD56-46F0-AC87-E544C2E85AFF}" type="pres">
      <dgm:prSet presAssocID="{FAEDE36E-E780-4BDA-B4F6-A428FCCFDBB6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2767C4-3601-45DD-BF8C-9C275310D746}" type="pres">
      <dgm:prSet presAssocID="{21B4B3B3-471F-4FDF-A32E-ED05C01D7894}" presName="aSpace" presStyleCnt="0"/>
      <dgm:spPr/>
    </dgm:pt>
    <dgm:pt modelId="{18A69311-0436-40C7-B3CA-3A823225AFEB}" type="pres">
      <dgm:prSet presAssocID="{0EE0388E-968C-4A97-BED7-84D7AF3EF797}" presName="compNode" presStyleCnt="0"/>
      <dgm:spPr/>
    </dgm:pt>
    <dgm:pt modelId="{2C47CCBA-A403-41F9-99E2-4381ACD269C0}" type="pres">
      <dgm:prSet presAssocID="{0EE0388E-968C-4A97-BED7-84D7AF3EF797}" presName="aNode" presStyleLbl="bgShp" presStyleIdx="1" presStyleCnt="2"/>
      <dgm:spPr/>
      <dgm:t>
        <a:bodyPr/>
        <a:lstStyle/>
        <a:p>
          <a:endParaRPr lang="en-US"/>
        </a:p>
      </dgm:t>
    </dgm:pt>
    <dgm:pt modelId="{8D5A86CA-7D23-4A38-AAD1-07A4D367AB22}" type="pres">
      <dgm:prSet presAssocID="{0EE0388E-968C-4A97-BED7-84D7AF3EF797}" presName="textNode" presStyleLbl="bgShp" presStyleIdx="1" presStyleCnt="2"/>
      <dgm:spPr/>
      <dgm:t>
        <a:bodyPr/>
        <a:lstStyle/>
        <a:p>
          <a:endParaRPr lang="en-US"/>
        </a:p>
      </dgm:t>
    </dgm:pt>
    <dgm:pt modelId="{7A64B5C9-6742-4AC8-B317-3C5844114307}" type="pres">
      <dgm:prSet presAssocID="{0EE0388E-968C-4A97-BED7-84D7AF3EF797}" presName="compChildNode" presStyleCnt="0"/>
      <dgm:spPr/>
    </dgm:pt>
    <dgm:pt modelId="{A7713536-0207-4F5D-9054-F4163A6CBD86}" type="pres">
      <dgm:prSet presAssocID="{0EE0388E-968C-4A97-BED7-84D7AF3EF797}" presName="theInnerList" presStyleCnt="0"/>
      <dgm:spPr/>
    </dgm:pt>
    <dgm:pt modelId="{3D4D28AC-C6F9-411C-8089-CCFE725CB4A9}" type="pres">
      <dgm:prSet presAssocID="{D808DB62-48A6-49CF-86C9-1C386476F64B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77DB6-0287-46BB-A14E-5A77A0D30C71}" type="pres">
      <dgm:prSet presAssocID="{D808DB62-48A6-49CF-86C9-1C386476F64B}" presName="aSpace2" presStyleCnt="0"/>
      <dgm:spPr/>
    </dgm:pt>
    <dgm:pt modelId="{CE1B9FD0-E68D-4DBC-92D9-4DBF8E2B74FC}" type="pres">
      <dgm:prSet presAssocID="{679267CA-EDCC-43B6-AAFE-93190D2CCD9F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8741E9-AE55-47DE-9C3D-A61B0F3F2F4F}" type="pres">
      <dgm:prSet presAssocID="{679267CA-EDCC-43B6-AAFE-93190D2CCD9F}" presName="aSpace2" presStyleCnt="0"/>
      <dgm:spPr/>
    </dgm:pt>
    <dgm:pt modelId="{3C14912D-7F7A-47CD-8723-510372F396FA}" type="pres">
      <dgm:prSet presAssocID="{C99D7EA5-DBE0-48D5-B9DE-D972FA742561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237A0E-64E1-47F4-8EA7-E7E9AF91C7BF}" type="presOf" srcId="{0EE0388E-968C-4A97-BED7-84D7AF3EF797}" destId="{2C47CCBA-A403-41F9-99E2-4381ACD269C0}" srcOrd="0" destOrd="0" presId="urn:microsoft.com/office/officeart/2005/8/layout/lProcess2"/>
    <dgm:cxn modelId="{158CDC12-7E06-4D6A-B579-3CA76658979A}" srcId="{0EE0388E-968C-4A97-BED7-84D7AF3EF797}" destId="{D808DB62-48A6-49CF-86C9-1C386476F64B}" srcOrd="0" destOrd="0" parTransId="{B1F2E011-E83B-40E2-AA32-D19E2F193EBB}" sibTransId="{2FA0761B-6195-4FAF-A1F9-EC8FDBBFEE9A}"/>
    <dgm:cxn modelId="{BAF9EDDD-C420-401B-B21E-43CD0189CEED}" srcId="{0EE0388E-968C-4A97-BED7-84D7AF3EF797}" destId="{679267CA-EDCC-43B6-AAFE-93190D2CCD9F}" srcOrd="1" destOrd="0" parTransId="{1FD6AC95-BB8D-4E92-97A5-60FFCEABEC23}" sibTransId="{48A491EF-8402-44A2-A747-CB6ABB306FFC}"/>
    <dgm:cxn modelId="{EBF81887-6B56-4767-8979-EDF18633A7CB}" type="presOf" srcId="{BA28E8FA-E0CE-43FD-96F5-1D04BA3551E5}" destId="{7DB7A813-634E-40A7-A1B2-56CE42CCF3F3}" srcOrd="0" destOrd="0" presId="urn:microsoft.com/office/officeart/2005/8/layout/lProcess2"/>
    <dgm:cxn modelId="{EAF065DC-9B62-4C03-9C46-F1878F3B2E42}" srcId="{21B4B3B3-471F-4FDF-A32E-ED05C01D7894}" destId="{17F416C9-0166-4048-8E5C-D960A1CCE13D}" srcOrd="1" destOrd="0" parTransId="{DD64883E-523E-42B1-B24B-0C7043FB4810}" sibTransId="{119967CC-B602-4177-ACBC-6E3EB5F4FC8B}"/>
    <dgm:cxn modelId="{CAAD3DF5-50F3-4597-83C0-423EC56363AA}" srcId="{0EE0388E-968C-4A97-BED7-84D7AF3EF797}" destId="{C99D7EA5-DBE0-48D5-B9DE-D972FA742561}" srcOrd="2" destOrd="0" parTransId="{2B581A5B-B4AE-46C4-827D-6D4E6E11C579}" sibTransId="{3298AE39-3B38-4A44-A55B-5213E2BFC2FE}"/>
    <dgm:cxn modelId="{A140C7C6-E2A0-4675-8981-ACFC60C6EAFF}" type="presOf" srcId="{21B4B3B3-471F-4FDF-A32E-ED05C01D7894}" destId="{B98A4F8C-BA39-400B-87C4-D81A10619E0F}" srcOrd="0" destOrd="0" presId="urn:microsoft.com/office/officeart/2005/8/layout/lProcess2"/>
    <dgm:cxn modelId="{BFBB708C-B268-4821-8D3D-0313B9C51AA8}" type="presOf" srcId="{17F416C9-0166-4048-8E5C-D960A1CCE13D}" destId="{9DE13941-E78C-4985-8B98-E2B7073D6A96}" srcOrd="0" destOrd="0" presId="urn:microsoft.com/office/officeart/2005/8/layout/lProcess2"/>
    <dgm:cxn modelId="{AD991E75-DC3F-46FA-B7DB-AA8E3F90B567}" type="presOf" srcId="{C8F3631F-1366-4CEE-AD25-CA5B32921145}" destId="{C3DD1249-EF00-40E6-A902-AB9A936B9DE5}" srcOrd="0" destOrd="0" presId="urn:microsoft.com/office/officeart/2005/8/layout/lProcess2"/>
    <dgm:cxn modelId="{30EE808E-C09C-47AD-90C1-2BD45FAB6A14}" type="presOf" srcId="{679267CA-EDCC-43B6-AAFE-93190D2CCD9F}" destId="{CE1B9FD0-E68D-4DBC-92D9-4DBF8E2B74FC}" srcOrd="0" destOrd="0" presId="urn:microsoft.com/office/officeart/2005/8/layout/lProcess2"/>
    <dgm:cxn modelId="{23742FC4-EC53-4D9B-A3DC-45C98A28A672}" type="presOf" srcId="{21B4B3B3-471F-4FDF-A32E-ED05C01D7894}" destId="{9B71B1D8-FDA4-4B3A-85A9-B56CA4DCDB3D}" srcOrd="1" destOrd="0" presId="urn:microsoft.com/office/officeart/2005/8/layout/lProcess2"/>
    <dgm:cxn modelId="{0A961971-5C89-45E0-9A1B-E334A438E7EB}" srcId="{BA28E8FA-E0CE-43FD-96F5-1D04BA3551E5}" destId="{21B4B3B3-471F-4FDF-A32E-ED05C01D7894}" srcOrd="0" destOrd="0" parTransId="{BE2CF7C0-7251-4377-A335-771BFC2BD57B}" sibTransId="{630F00EC-7266-4C1C-8C27-801D768E711E}"/>
    <dgm:cxn modelId="{5F830A63-C2EB-4DA8-816A-CBD11F15D4DC}" srcId="{21B4B3B3-471F-4FDF-A32E-ED05C01D7894}" destId="{FAEDE36E-E780-4BDA-B4F6-A428FCCFDBB6}" srcOrd="3" destOrd="0" parTransId="{A1974214-155F-4BF5-85E4-884E6E9607AA}" sibTransId="{90D8A407-7B2E-48EB-89AC-0917762878E1}"/>
    <dgm:cxn modelId="{05A178C9-BD72-42B2-B009-46DD30F12BDD}" srcId="{21B4B3B3-471F-4FDF-A32E-ED05C01D7894}" destId="{12EAE781-19AB-4591-8CB1-FB33CE039AB8}" srcOrd="0" destOrd="0" parTransId="{5D853B02-2AA3-4850-9C14-7760EBD52373}" sibTransId="{15AD5795-D97E-47FF-A3DC-F2C84B884B72}"/>
    <dgm:cxn modelId="{725E5E37-DEBE-44B7-A49E-2465E77EBF95}" type="presOf" srcId="{C99D7EA5-DBE0-48D5-B9DE-D972FA742561}" destId="{3C14912D-7F7A-47CD-8723-510372F396FA}" srcOrd="0" destOrd="0" presId="urn:microsoft.com/office/officeart/2005/8/layout/lProcess2"/>
    <dgm:cxn modelId="{76533956-FC0C-427F-8897-A6A0433A85A1}" srcId="{BA28E8FA-E0CE-43FD-96F5-1D04BA3551E5}" destId="{0EE0388E-968C-4A97-BED7-84D7AF3EF797}" srcOrd="1" destOrd="0" parTransId="{B2C6A215-ECAD-420F-8C0D-7A8DCD223FB1}" sibTransId="{141C2D2D-29F9-4216-9093-182034DD2199}"/>
    <dgm:cxn modelId="{FB214CFA-A2C4-49A7-80DD-712115E92B37}" type="presOf" srcId="{12EAE781-19AB-4591-8CB1-FB33CE039AB8}" destId="{E297FCEA-41B0-4DE3-BE11-537157CA12E3}" srcOrd="0" destOrd="0" presId="urn:microsoft.com/office/officeart/2005/8/layout/lProcess2"/>
    <dgm:cxn modelId="{03EABF65-1169-41AB-AA84-B6288B63D070}" type="presOf" srcId="{D808DB62-48A6-49CF-86C9-1C386476F64B}" destId="{3D4D28AC-C6F9-411C-8089-CCFE725CB4A9}" srcOrd="0" destOrd="0" presId="urn:microsoft.com/office/officeart/2005/8/layout/lProcess2"/>
    <dgm:cxn modelId="{B6A81BD8-221F-4678-A98C-C1B7883BFFF0}" type="presOf" srcId="{0EE0388E-968C-4A97-BED7-84D7AF3EF797}" destId="{8D5A86CA-7D23-4A38-AAD1-07A4D367AB22}" srcOrd="1" destOrd="0" presId="urn:microsoft.com/office/officeart/2005/8/layout/lProcess2"/>
    <dgm:cxn modelId="{A244D190-7CA8-4348-9904-6CDBDCED1AB3}" type="presOf" srcId="{FAEDE36E-E780-4BDA-B4F6-A428FCCFDBB6}" destId="{4A8ABF98-FD56-46F0-AC87-E544C2E85AFF}" srcOrd="0" destOrd="0" presId="urn:microsoft.com/office/officeart/2005/8/layout/lProcess2"/>
    <dgm:cxn modelId="{A2004987-C1BB-477D-8C72-2739264AC53F}" srcId="{21B4B3B3-471F-4FDF-A32E-ED05C01D7894}" destId="{C8F3631F-1366-4CEE-AD25-CA5B32921145}" srcOrd="2" destOrd="0" parTransId="{3E6C50DB-E901-4D43-9940-1F55F2DECE67}" sibTransId="{5D0345CF-1F8C-487C-8F11-5B6F35EDA215}"/>
    <dgm:cxn modelId="{826886D9-8730-4C25-84C6-1D5370EE4C09}" type="presParOf" srcId="{7DB7A813-634E-40A7-A1B2-56CE42CCF3F3}" destId="{DE995A69-4708-4880-9DEB-D2053A401556}" srcOrd="0" destOrd="0" presId="urn:microsoft.com/office/officeart/2005/8/layout/lProcess2"/>
    <dgm:cxn modelId="{A5CB7C19-D5EA-4198-A934-5FED65F4E565}" type="presParOf" srcId="{DE995A69-4708-4880-9DEB-D2053A401556}" destId="{B98A4F8C-BA39-400B-87C4-D81A10619E0F}" srcOrd="0" destOrd="0" presId="urn:microsoft.com/office/officeart/2005/8/layout/lProcess2"/>
    <dgm:cxn modelId="{513C357D-4DC3-4796-B8A1-90C5BFED67AC}" type="presParOf" srcId="{DE995A69-4708-4880-9DEB-D2053A401556}" destId="{9B71B1D8-FDA4-4B3A-85A9-B56CA4DCDB3D}" srcOrd="1" destOrd="0" presId="urn:microsoft.com/office/officeart/2005/8/layout/lProcess2"/>
    <dgm:cxn modelId="{624DD878-8FA9-42D3-848E-6A022DF96223}" type="presParOf" srcId="{DE995A69-4708-4880-9DEB-D2053A401556}" destId="{904AE663-EC8E-4C2E-9EAB-C0FF8BE1E4F0}" srcOrd="2" destOrd="0" presId="urn:microsoft.com/office/officeart/2005/8/layout/lProcess2"/>
    <dgm:cxn modelId="{6A51D0A1-3191-4699-8EE8-C2B273E525BA}" type="presParOf" srcId="{904AE663-EC8E-4C2E-9EAB-C0FF8BE1E4F0}" destId="{EC293A18-C747-4F3C-836F-3CF15A089129}" srcOrd="0" destOrd="0" presId="urn:microsoft.com/office/officeart/2005/8/layout/lProcess2"/>
    <dgm:cxn modelId="{9334BB06-E4FD-4181-B994-CFEE60A01970}" type="presParOf" srcId="{EC293A18-C747-4F3C-836F-3CF15A089129}" destId="{E297FCEA-41B0-4DE3-BE11-537157CA12E3}" srcOrd="0" destOrd="0" presId="urn:microsoft.com/office/officeart/2005/8/layout/lProcess2"/>
    <dgm:cxn modelId="{FDACEB48-91C5-4778-AF93-D8A69F24EA2E}" type="presParOf" srcId="{EC293A18-C747-4F3C-836F-3CF15A089129}" destId="{FADF3BB8-8C8A-4AB0-A5B1-715BE8387908}" srcOrd="1" destOrd="0" presId="urn:microsoft.com/office/officeart/2005/8/layout/lProcess2"/>
    <dgm:cxn modelId="{EEF635A0-8DB8-488D-A72C-923C869552B9}" type="presParOf" srcId="{EC293A18-C747-4F3C-836F-3CF15A089129}" destId="{9DE13941-E78C-4985-8B98-E2B7073D6A96}" srcOrd="2" destOrd="0" presId="urn:microsoft.com/office/officeart/2005/8/layout/lProcess2"/>
    <dgm:cxn modelId="{99EE0118-881C-42F9-841A-22C82526CE66}" type="presParOf" srcId="{EC293A18-C747-4F3C-836F-3CF15A089129}" destId="{A9094DB2-9294-4FC6-8945-81A32D72BF9D}" srcOrd="3" destOrd="0" presId="urn:microsoft.com/office/officeart/2005/8/layout/lProcess2"/>
    <dgm:cxn modelId="{D19B11B3-5BFF-4AEB-8143-D5083C88026A}" type="presParOf" srcId="{EC293A18-C747-4F3C-836F-3CF15A089129}" destId="{C3DD1249-EF00-40E6-A902-AB9A936B9DE5}" srcOrd="4" destOrd="0" presId="urn:microsoft.com/office/officeart/2005/8/layout/lProcess2"/>
    <dgm:cxn modelId="{21418576-9A62-4929-AEEE-116A812469A5}" type="presParOf" srcId="{EC293A18-C747-4F3C-836F-3CF15A089129}" destId="{CBDCA8B6-70A8-4659-91D8-1A568786E39C}" srcOrd="5" destOrd="0" presId="urn:microsoft.com/office/officeart/2005/8/layout/lProcess2"/>
    <dgm:cxn modelId="{4FBB8EAD-99E8-40B6-8684-4186945C5C20}" type="presParOf" srcId="{EC293A18-C747-4F3C-836F-3CF15A089129}" destId="{4A8ABF98-FD56-46F0-AC87-E544C2E85AFF}" srcOrd="6" destOrd="0" presId="urn:microsoft.com/office/officeart/2005/8/layout/lProcess2"/>
    <dgm:cxn modelId="{03B4C871-CB89-4929-B072-C48BDEF1A088}" type="presParOf" srcId="{7DB7A813-634E-40A7-A1B2-56CE42CCF3F3}" destId="{6F2767C4-3601-45DD-BF8C-9C275310D746}" srcOrd="1" destOrd="0" presId="urn:microsoft.com/office/officeart/2005/8/layout/lProcess2"/>
    <dgm:cxn modelId="{5ED7AF54-3779-47AB-AC1A-2473ABE2C9F4}" type="presParOf" srcId="{7DB7A813-634E-40A7-A1B2-56CE42CCF3F3}" destId="{18A69311-0436-40C7-B3CA-3A823225AFEB}" srcOrd="2" destOrd="0" presId="urn:microsoft.com/office/officeart/2005/8/layout/lProcess2"/>
    <dgm:cxn modelId="{FB816313-1222-4614-BCD8-F37701AC4089}" type="presParOf" srcId="{18A69311-0436-40C7-B3CA-3A823225AFEB}" destId="{2C47CCBA-A403-41F9-99E2-4381ACD269C0}" srcOrd="0" destOrd="0" presId="urn:microsoft.com/office/officeart/2005/8/layout/lProcess2"/>
    <dgm:cxn modelId="{0031DFB6-1277-4337-945B-77788E98EE32}" type="presParOf" srcId="{18A69311-0436-40C7-B3CA-3A823225AFEB}" destId="{8D5A86CA-7D23-4A38-AAD1-07A4D367AB22}" srcOrd="1" destOrd="0" presId="urn:microsoft.com/office/officeart/2005/8/layout/lProcess2"/>
    <dgm:cxn modelId="{52BC0DF7-4183-4494-9104-DCF8A63DE427}" type="presParOf" srcId="{18A69311-0436-40C7-B3CA-3A823225AFEB}" destId="{7A64B5C9-6742-4AC8-B317-3C5844114307}" srcOrd="2" destOrd="0" presId="urn:microsoft.com/office/officeart/2005/8/layout/lProcess2"/>
    <dgm:cxn modelId="{C73955D6-FDB3-43D6-94F4-955C7FD9CD6B}" type="presParOf" srcId="{7A64B5C9-6742-4AC8-B317-3C5844114307}" destId="{A7713536-0207-4F5D-9054-F4163A6CBD86}" srcOrd="0" destOrd="0" presId="urn:microsoft.com/office/officeart/2005/8/layout/lProcess2"/>
    <dgm:cxn modelId="{F8CF501E-B62C-4A88-A72F-6FFC8499DAC1}" type="presParOf" srcId="{A7713536-0207-4F5D-9054-F4163A6CBD86}" destId="{3D4D28AC-C6F9-411C-8089-CCFE725CB4A9}" srcOrd="0" destOrd="0" presId="urn:microsoft.com/office/officeart/2005/8/layout/lProcess2"/>
    <dgm:cxn modelId="{76A944FA-5DC1-4B77-B7BE-AB5C8958175C}" type="presParOf" srcId="{A7713536-0207-4F5D-9054-F4163A6CBD86}" destId="{B8077DB6-0287-46BB-A14E-5A77A0D30C71}" srcOrd="1" destOrd="0" presId="urn:microsoft.com/office/officeart/2005/8/layout/lProcess2"/>
    <dgm:cxn modelId="{17CFB981-325D-47AE-9AEF-F9C35E1E602D}" type="presParOf" srcId="{A7713536-0207-4F5D-9054-F4163A6CBD86}" destId="{CE1B9FD0-E68D-4DBC-92D9-4DBF8E2B74FC}" srcOrd="2" destOrd="0" presId="urn:microsoft.com/office/officeart/2005/8/layout/lProcess2"/>
    <dgm:cxn modelId="{55B8597E-F84B-44BA-9810-97AF1B1ADEF1}" type="presParOf" srcId="{A7713536-0207-4F5D-9054-F4163A6CBD86}" destId="{8C8741E9-AE55-47DE-9C3D-A61B0F3F2F4F}" srcOrd="3" destOrd="0" presId="urn:microsoft.com/office/officeart/2005/8/layout/lProcess2"/>
    <dgm:cxn modelId="{D275C09B-EF61-4A3F-9F9E-99C30E2510B5}" type="presParOf" srcId="{A7713536-0207-4F5D-9054-F4163A6CBD86}" destId="{3C14912D-7F7A-47CD-8723-510372F396F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5123B8-87B4-4BF1-B998-7D3190D7738A}" type="doc">
      <dgm:prSet loTypeId="urn:microsoft.com/office/officeart/2008/layout/PictureLineup" loCatId="pictur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46E2E6-884E-4054-8DD1-C5726E2927B2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Index theory</a:t>
          </a:r>
          <a:r>
            <a:rPr lang="en-US" sz="4400" smtClean="0">
              <a:latin typeface="Franklin Gothic Medium Cond" panose="020B0606030402020204" pitchFamily="34" charset="0"/>
            </a:rPr>
            <a:t/>
          </a:r>
          <a:br>
            <a:rPr lang="en-US" sz="4400" smtClean="0">
              <a:latin typeface="Franklin Gothic Medium Cond" panose="020B0606030402020204" pitchFamily="34" charset="0"/>
            </a:rPr>
          </a:br>
          <a:r>
            <a:rPr lang="en-US" sz="2800" smtClean="0">
              <a:latin typeface="Franklin Gothic Medium Cond" panose="020B0606030402020204" pitchFamily="34" charset="0"/>
            </a:rPr>
            <a:t>for </a:t>
          </a:r>
          <a:r>
            <a:rPr lang="en-US" sz="2800" dirty="0" smtClean="0">
              <a:latin typeface="Franklin Gothic Medium Cond" panose="020B0606030402020204" pitchFamily="34" charset="0"/>
            </a:rPr>
            <a:t>more </a:t>
          </a:r>
          <a:r>
            <a:rPr lang="en-US" sz="2800" smtClean="0">
              <a:latin typeface="Franklin Gothic Medium Cond" panose="020B0606030402020204" pitchFamily="34" charset="0"/>
            </a:rPr>
            <a:t>Ramesh Ch.7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F38A49A4-C358-47D7-9251-C74A888B7413}" type="parTrans" cxnId="{FAF146E0-2F98-4640-BFDF-36B496E965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4307E7D-0CBA-4AAE-B8E4-D3A4872C92B9}" type="sibTrans" cxnId="{FAF146E0-2F98-4640-BFDF-36B496E965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A3593DD-215B-41CD-A15E-7E17918C4AD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WPI, CPI, IIP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BD95F63-1747-4DFA-BD90-67105187A196}" type="parTrans" cxnId="{54125B5B-915A-4996-8B13-FBAC567E3E1D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D0E6F01-054D-4836-8D2F-ABE408B8709E}" type="sibTrans" cxnId="{54125B5B-915A-4996-8B13-FBAC567E3E1D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A1201EC-7772-4C7B-93CF-497CDB0A27A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Survey analysis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CC1917B-E08A-4C22-8BF0-269E88E912AD}" type="parTrans" cxnId="{BA5E1BEB-B23E-496A-9981-6A72BC70143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71944168-0D5B-4CEB-999B-FA71516B2D7B}" type="sibTrans" cxnId="{BA5E1BEB-B23E-496A-9981-6A72BC70143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D50B121-97BA-4B96-9E15-023537E3939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Misc. Indexes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BFA1D18-7380-4A4B-9811-0936697E49D4}" type="parTrans" cxnId="{336B7A47-40C3-4554-95B3-89C1447CC48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39CE9C1-06D7-4267-AB7B-571099BB6E71}" type="sibTrans" cxnId="{336B7A47-40C3-4554-95B3-89C1447CC48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349DAD9-E1F9-4A23-B3DB-9FF016E67B07}" type="pres">
      <dgm:prSet presAssocID="{915123B8-87B4-4BF1-B998-7D3190D7738A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FFF67E-C8C4-402C-AB6C-4D9D41B7758E}" type="pres">
      <dgm:prSet presAssocID="{7F46E2E6-884E-4054-8DD1-C5726E2927B2}" presName="composite" presStyleCnt="0"/>
      <dgm:spPr/>
    </dgm:pt>
    <dgm:pt modelId="{6C31EEE0-14B9-4206-AA95-20FA99FE1AD7}" type="pres">
      <dgm:prSet presAssocID="{7F46E2E6-884E-4054-8DD1-C5726E2927B2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6A9A11E-B984-4FA3-B3C2-A78528066891}" type="pres">
      <dgm:prSet presAssocID="{7F46E2E6-884E-4054-8DD1-C5726E2927B2}" presName="Accent" presStyleLbl="parChTrans1D1" presStyleIdx="0" presStyleCnt="4"/>
      <dgm:spPr/>
    </dgm:pt>
    <dgm:pt modelId="{388E3C08-07C7-4170-9D90-7D5671379913}" type="pres">
      <dgm:prSet presAssocID="{7F46E2E6-884E-4054-8DD1-C5726E2927B2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E934A-90BE-4950-A54A-2AE85AA52A4E}" type="pres">
      <dgm:prSet presAssocID="{64307E7D-0CBA-4AAE-B8E4-D3A4872C92B9}" presName="sibTrans" presStyleCnt="0"/>
      <dgm:spPr/>
    </dgm:pt>
    <dgm:pt modelId="{26FD695F-05F5-4E35-B9EB-428A3CFAA45A}" type="pres">
      <dgm:prSet presAssocID="{DA3593DD-215B-41CD-A15E-7E17918C4AD3}" presName="composite" presStyleCnt="0"/>
      <dgm:spPr/>
    </dgm:pt>
    <dgm:pt modelId="{81F247CE-052F-432A-A38F-3365C673539D}" type="pres">
      <dgm:prSet presAssocID="{DA3593DD-215B-41CD-A15E-7E17918C4AD3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8E970E3-D8A8-48DC-AFCA-20EF7B488ABC}" type="pres">
      <dgm:prSet presAssocID="{DA3593DD-215B-41CD-A15E-7E17918C4AD3}" presName="Accent" presStyleLbl="parChTrans1D1" presStyleIdx="1" presStyleCnt="4"/>
      <dgm:spPr/>
    </dgm:pt>
    <dgm:pt modelId="{4179B2AF-550E-4B7D-B0F3-103F0CB4891E}" type="pres">
      <dgm:prSet presAssocID="{DA3593DD-215B-41CD-A15E-7E17918C4AD3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C48D39-B0E2-419F-8DA7-32DF1AE6E347}" type="pres">
      <dgm:prSet presAssocID="{FD0E6F01-054D-4836-8D2F-ABE408B8709E}" presName="sibTrans" presStyleCnt="0"/>
      <dgm:spPr/>
    </dgm:pt>
    <dgm:pt modelId="{8EE0FBF4-6F96-4C57-A9C9-AE38BC94F74F}" type="pres">
      <dgm:prSet presAssocID="{EA1201EC-7772-4C7B-93CF-497CDB0A27A6}" presName="composite" presStyleCnt="0"/>
      <dgm:spPr/>
    </dgm:pt>
    <dgm:pt modelId="{C924467A-111F-48DC-8012-54C655E28752}" type="pres">
      <dgm:prSet presAssocID="{EA1201EC-7772-4C7B-93CF-497CDB0A27A6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478D5C6-7E90-48A8-B179-4A8A7A81013C}" type="pres">
      <dgm:prSet presAssocID="{EA1201EC-7772-4C7B-93CF-497CDB0A27A6}" presName="Accent" presStyleLbl="parChTrans1D1" presStyleIdx="2" presStyleCnt="4"/>
      <dgm:spPr/>
    </dgm:pt>
    <dgm:pt modelId="{42A53930-3E58-4CA7-9E3B-07636C74642F}" type="pres">
      <dgm:prSet presAssocID="{EA1201EC-7772-4C7B-93CF-497CDB0A27A6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4B989-6617-44AA-AA45-55B29B32D1C2}" type="pres">
      <dgm:prSet presAssocID="{71944168-0D5B-4CEB-999B-FA71516B2D7B}" presName="sibTrans" presStyleCnt="0"/>
      <dgm:spPr/>
    </dgm:pt>
    <dgm:pt modelId="{90AAD78A-3E0E-4785-A200-06544BB8EECE}" type="pres">
      <dgm:prSet presAssocID="{BD50B121-97BA-4B96-9E15-023537E39394}" presName="composite" presStyleCnt="0"/>
      <dgm:spPr/>
    </dgm:pt>
    <dgm:pt modelId="{42832A6D-E2EF-4007-84D1-B45BDE9CA1D4}" type="pres">
      <dgm:prSet presAssocID="{BD50B121-97BA-4B96-9E15-023537E39394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6245DE4-186D-46C5-AB35-C9F11F617024}" type="pres">
      <dgm:prSet presAssocID="{BD50B121-97BA-4B96-9E15-023537E39394}" presName="Accent" presStyleLbl="parChTrans1D1" presStyleIdx="3" presStyleCnt="4"/>
      <dgm:spPr/>
    </dgm:pt>
    <dgm:pt modelId="{DC9EA4C0-FA4B-4258-8A33-FF2700DADCB4}" type="pres">
      <dgm:prSet presAssocID="{BD50B121-97BA-4B96-9E15-023537E39394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AE15E4-8CA0-4B33-8668-D70221EE676B}" type="presOf" srcId="{7F46E2E6-884E-4054-8DD1-C5726E2927B2}" destId="{388E3C08-07C7-4170-9D90-7D5671379913}" srcOrd="0" destOrd="0" presId="urn:microsoft.com/office/officeart/2008/layout/PictureLineup"/>
    <dgm:cxn modelId="{759148A1-DF8E-4876-A5D9-05F7D9758021}" type="presOf" srcId="{BD50B121-97BA-4B96-9E15-023537E39394}" destId="{DC9EA4C0-FA4B-4258-8A33-FF2700DADCB4}" srcOrd="0" destOrd="0" presId="urn:microsoft.com/office/officeart/2008/layout/PictureLineup"/>
    <dgm:cxn modelId="{BA5E1BEB-B23E-496A-9981-6A72BC70143E}" srcId="{915123B8-87B4-4BF1-B998-7D3190D7738A}" destId="{EA1201EC-7772-4C7B-93CF-497CDB0A27A6}" srcOrd="2" destOrd="0" parTransId="{ECC1917B-E08A-4C22-8BF0-269E88E912AD}" sibTransId="{71944168-0D5B-4CEB-999B-FA71516B2D7B}"/>
    <dgm:cxn modelId="{ACFADC7F-7640-4FB7-8C01-590096D5EDAE}" type="presOf" srcId="{915123B8-87B4-4BF1-B998-7D3190D7738A}" destId="{3349DAD9-E1F9-4A23-B3DB-9FF016E67B07}" srcOrd="0" destOrd="0" presId="urn:microsoft.com/office/officeart/2008/layout/PictureLineup"/>
    <dgm:cxn modelId="{54125B5B-915A-4996-8B13-FBAC567E3E1D}" srcId="{915123B8-87B4-4BF1-B998-7D3190D7738A}" destId="{DA3593DD-215B-41CD-A15E-7E17918C4AD3}" srcOrd="1" destOrd="0" parTransId="{BBD95F63-1747-4DFA-BD90-67105187A196}" sibTransId="{FD0E6F01-054D-4836-8D2F-ABE408B8709E}"/>
    <dgm:cxn modelId="{EE50FC55-BAE7-4044-84F2-25B443E7A0E1}" type="presOf" srcId="{DA3593DD-215B-41CD-A15E-7E17918C4AD3}" destId="{4179B2AF-550E-4B7D-B0F3-103F0CB4891E}" srcOrd="0" destOrd="0" presId="urn:microsoft.com/office/officeart/2008/layout/PictureLineup"/>
    <dgm:cxn modelId="{DD2DDD70-E2C7-4574-BCD8-4EB02E9AC649}" type="presOf" srcId="{EA1201EC-7772-4C7B-93CF-497CDB0A27A6}" destId="{42A53930-3E58-4CA7-9E3B-07636C74642F}" srcOrd="0" destOrd="0" presId="urn:microsoft.com/office/officeart/2008/layout/PictureLineup"/>
    <dgm:cxn modelId="{336B7A47-40C3-4554-95B3-89C1447CC480}" srcId="{915123B8-87B4-4BF1-B998-7D3190D7738A}" destId="{BD50B121-97BA-4B96-9E15-023537E39394}" srcOrd="3" destOrd="0" parTransId="{BBFA1D18-7380-4A4B-9811-0936697E49D4}" sibTransId="{C39CE9C1-06D7-4267-AB7B-571099BB6E71}"/>
    <dgm:cxn modelId="{FAF146E0-2F98-4640-BFDF-36B496E9656B}" srcId="{915123B8-87B4-4BF1-B998-7D3190D7738A}" destId="{7F46E2E6-884E-4054-8DD1-C5726E2927B2}" srcOrd="0" destOrd="0" parTransId="{F38A49A4-C358-47D7-9251-C74A888B7413}" sibTransId="{64307E7D-0CBA-4AAE-B8E4-D3A4872C92B9}"/>
    <dgm:cxn modelId="{B1672AE7-203E-4681-8D0B-73E0755F45FA}" type="presParOf" srcId="{3349DAD9-E1F9-4A23-B3DB-9FF016E67B07}" destId="{31FFF67E-C8C4-402C-AB6C-4D9D41B7758E}" srcOrd="0" destOrd="0" presId="urn:microsoft.com/office/officeart/2008/layout/PictureLineup"/>
    <dgm:cxn modelId="{AAEE48B8-11C0-45B8-BF71-F4F44581623E}" type="presParOf" srcId="{31FFF67E-C8C4-402C-AB6C-4D9D41B7758E}" destId="{6C31EEE0-14B9-4206-AA95-20FA99FE1AD7}" srcOrd="0" destOrd="0" presId="urn:microsoft.com/office/officeart/2008/layout/PictureLineup"/>
    <dgm:cxn modelId="{18539492-D125-4436-8C54-5946A7C36126}" type="presParOf" srcId="{31FFF67E-C8C4-402C-AB6C-4D9D41B7758E}" destId="{66A9A11E-B984-4FA3-B3C2-A78528066891}" srcOrd="1" destOrd="0" presId="urn:microsoft.com/office/officeart/2008/layout/PictureLineup"/>
    <dgm:cxn modelId="{B70E2D45-926D-453B-BBF7-5919B9552A68}" type="presParOf" srcId="{31FFF67E-C8C4-402C-AB6C-4D9D41B7758E}" destId="{388E3C08-07C7-4170-9D90-7D5671379913}" srcOrd="2" destOrd="0" presId="urn:microsoft.com/office/officeart/2008/layout/PictureLineup"/>
    <dgm:cxn modelId="{19EC9D4F-0762-43F8-A093-8974CE90A0E5}" type="presParOf" srcId="{3349DAD9-E1F9-4A23-B3DB-9FF016E67B07}" destId="{38EE934A-90BE-4950-A54A-2AE85AA52A4E}" srcOrd="1" destOrd="0" presId="urn:microsoft.com/office/officeart/2008/layout/PictureLineup"/>
    <dgm:cxn modelId="{020EADBE-70F2-4842-BCC3-483115E768E8}" type="presParOf" srcId="{3349DAD9-E1F9-4A23-B3DB-9FF016E67B07}" destId="{26FD695F-05F5-4E35-B9EB-428A3CFAA45A}" srcOrd="2" destOrd="0" presId="urn:microsoft.com/office/officeart/2008/layout/PictureLineup"/>
    <dgm:cxn modelId="{3A31BDC3-449B-428D-9CA7-61C62F8C0657}" type="presParOf" srcId="{26FD695F-05F5-4E35-B9EB-428A3CFAA45A}" destId="{81F247CE-052F-432A-A38F-3365C673539D}" srcOrd="0" destOrd="0" presId="urn:microsoft.com/office/officeart/2008/layout/PictureLineup"/>
    <dgm:cxn modelId="{F979D1F2-7881-4DAF-94B6-476D7805DC90}" type="presParOf" srcId="{26FD695F-05F5-4E35-B9EB-428A3CFAA45A}" destId="{98E970E3-D8A8-48DC-AFCA-20EF7B488ABC}" srcOrd="1" destOrd="0" presId="urn:microsoft.com/office/officeart/2008/layout/PictureLineup"/>
    <dgm:cxn modelId="{EDEF39C9-BB7E-479D-B163-C95E0E7EF8D6}" type="presParOf" srcId="{26FD695F-05F5-4E35-B9EB-428A3CFAA45A}" destId="{4179B2AF-550E-4B7D-B0F3-103F0CB4891E}" srcOrd="2" destOrd="0" presId="urn:microsoft.com/office/officeart/2008/layout/PictureLineup"/>
    <dgm:cxn modelId="{04398440-6A29-4181-A795-29A6AAAE8F41}" type="presParOf" srcId="{3349DAD9-E1F9-4A23-B3DB-9FF016E67B07}" destId="{C6C48D39-B0E2-419F-8DA7-32DF1AE6E347}" srcOrd="3" destOrd="0" presId="urn:microsoft.com/office/officeart/2008/layout/PictureLineup"/>
    <dgm:cxn modelId="{05EB57C4-1CA2-4594-96B9-B5A459B4D184}" type="presParOf" srcId="{3349DAD9-E1F9-4A23-B3DB-9FF016E67B07}" destId="{8EE0FBF4-6F96-4C57-A9C9-AE38BC94F74F}" srcOrd="4" destOrd="0" presId="urn:microsoft.com/office/officeart/2008/layout/PictureLineup"/>
    <dgm:cxn modelId="{C053DCA2-9CC0-43F7-BF61-DF441C2AA696}" type="presParOf" srcId="{8EE0FBF4-6F96-4C57-A9C9-AE38BC94F74F}" destId="{C924467A-111F-48DC-8012-54C655E28752}" srcOrd="0" destOrd="0" presId="urn:microsoft.com/office/officeart/2008/layout/PictureLineup"/>
    <dgm:cxn modelId="{F0A9F201-4D8F-435D-98A1-6FD45B663370}" type="presParOf" srcId="{8EE0FBF4-6F96-4C57-A9C9-AE38BC94F74F}" destId="{A478D5C6-7E90-48A8-B179-4A8A7A81013C}" srcOrd="1" destOrd="0" presId="urn:microsoft.com/office/officeart/2008/layout/PictureLineup"/>
    <dgm:cxn modelId="{E757C69C-0192-4A3B-A428-547E583DDE72}" type="presParOf" srcId="{8EE0FBF4-6F96-4C57-A9C9-AE38BC94F74F}" destId="{42A53930-3E58-4CA7-9E3B-07636C74642F}" srcOrd="2" destOrd="0" presId="urn:microsoft.com/office/officeart/2008/layout/PictureLineup"/>
    <dgm:cxn modelId="{DBA50BB3-E4EA-4966-AD56-5C981B3A7F62}" type="presParOf" srcId="{3349DAD9-E1F9-4A23-B3DB-9FF016E67B07}" destId="{9D14B989-6617-44AA-AA45-55B29B32D1C2}" srcOrd="5" destOrd="0" presId="urn:microsoft.com/office/officeart/2008/layout/PictureLineup"/>
    <dgm:cxn modelId="{9FB2E160-515A-4CB8-833F-D6A43EE1EEC0}" type="presParOf" srcId="{3349DAD9-E1F9-4A23-B3DB-9FF016E67B07}" destId="{90AAD78A-3E0E-4785-A200-06544BB8EECE}" srcOrd="6" destOrd="0" presId="urn:microsoft.com/office/officeart/2008/layout/PictureLineup"/>
    <dgm:cxn modelId="{C5E2E813-532D-4E35-A0B1-187D7361111A}" type="presParOf" srcId="{90AAD78A-3E0E-4785-A200-06544BB8EECE}" destId="{42832A6D-E2EF-4007-84D1-B45BDE9CA1D4}" srcOrd="0" destOrd="0" presId="urn:microsoft.com/office/officeart/2008/layout/PictureLineup"/>
    <dgm:cxn modelId="{94B0A6BD-90CF-4D38-8AFA-38818B1388DF}" type="presParOf" srcId="{90AAD78A-3E0E-4785-A200-06544BB8EECE}" destId="{D6245DE4-186D-46C5-AB35-C9F11F617024}" srcOrd="1" destOrd="0" presId="urn:microsoft.com/office/officeart/2008/layout/PictureLineup"/>
    <dgm:cxn modelId="{8DA57C77-A95C-4114-B4F1-B326672E01CC}" type="presParOf" srcId="{90AAD78A-3E0E-4785-A200-06544BB8EECE}" destId="{DC9EA4C0-FA4B-4258-8A33-FF2700DADCB4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37AC25-4836-4D72-AEBF-C741C38EA967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49190F-1435-4EC1-8EF9-83B733790A9A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Parameter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D6CFC09B-200D-4672-B8D5-C23E7E842A31}" type="parTrans" cxnId="{D289D928-6BB2-487C-AFB3-2E010FC57E3A}">
      <dgm:prSet/>
      <dgm:spPr/>
      <dgm:t>
        <a:bodyPr/>
        <a:lstStyle/>
        <a:p>
          <a:endParaRPr lang="en-US"/>
        </a:p>
      </dgm:t>
    </dgm:pt>
    <dgm:pt modelId="{90FD403B-479F-400B-86AE-D03E3B08F2C8}" type="sibTrans" cxnId="{D289D928-6BB2-487C-AFB3-2E010FC57E3A}">
      <dgm:prSet/>
      <dgm:spPr/>
      <dgm:t>
        <a:bodyPr/>
        <a:lstStyle/>
        <a:p>
          <a:endParaRPr lang="en-US"/>
        </a:p>
      </dgm:t>
    </dgm:pt>
    <dgm:pt modelId="{6E9C2358-489F-44C2-90C7-3627912D2D6B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WPI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05A2A91A-2CD0-432F-8677-DDD8DCE7DA37}" type="parTrans" cxnId="{69E943DD-9462-45B3-ABE1-C6B2627E5704}">
      <dgm:prSet/>
      <dgm:spPr/>
      <dgm:t>
        <a:bodyPr/>
        <a:lstStyle/>
        <a:p>
          <a:endParaRPr lang="en-US"/>
        </a:p>
      </dgm:t>
    </dgm:pt>
    <dgm:pt modelId="{429CA8EE-93C9-48CF-86F3-60C1FA1B0B63}" type="sibTrans" cxnId="{69E943DD-9462-45B3-ABE1-C6B2627E5704}">
      <dgm:prSet/>
      <dgm:spPr/>
      <dgm:t>
        <a:bodyPr/>
        <a:lstStyle/>
        <a:p>
          <a:endParaRPr lang="en-US"/>
        </a:p>
      </dgm:t>
    </dgm:pt>
    <dgm:pt modelId="{16BC871D-293B-4BEE-AB26-08C5F07D77C7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WHO?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C0E9F61-D231-44C3-910A-D2BCFFA5D319}" type="parTrans" cxnId="{BDBF151F-8DB5-4539-8FD1-59302B0F5D52}">
      <dgm:prSet/>
      <dgm:spPr/>
      <dgm:t>
        <a:bodyPr/>
        <a:lstStyle/>
        <a:p>
          <a:endParaRPr lang="en-US"/>
        </a:p>
      </dgm:t>
    </dgm:pt>
    <dgm:pt modelId="{136B0979-5DC4-4A5B-9449-ABEE71B0DF01}" type="sibTrans" cxnId="{BDBF151F-8DB5-4539-8FD1-59302B0F5D52}">
      <dgm:prSet/>
      <dgm:spPr/>
      <dgm:t>
        <a:bodyPr/>
        <a:lstStyle/>
        <a:p>
          <a:endParaRPr lang="en-US"/>
        </a:p>
      </dgm:t>
    </dgm:pt>
    <dgm:pt modelId="{AD1354E1-C873-48C1-A7A9-601A764FE363}">
      <dgm:prSet phldrT="[Text]"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Eco. Advisor, DIPP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7DF2E770-A58D-4E6F-9EC9-51320872938E}" type="parTrans" cxnId="{DD1E5EA0-B846-4203-9139-25072FDC0484}">
      <dgm:prSet/>
      <dgm:spPr/>
      <dgm:t>
        <a:bodyPr/>
        <a:lstStyle/>
        <a:p>
          <a:endParaRPr lang="en-US"/>
        </a:p>
      </dgm:t>
    </dgm:pt>
    <dgm:pt modelId="{B38873E4-F8D2-48EF-8FA3-45F67B7D4D9E}" type="sibTrans" cxnId="{DD1E5EA0-B846-4203-9139-25072FDC0484}">
      <dgm:prSet/>
      <dgm:spPr/>
      <dgm:t>
        <a:bodyPr/>
        <a:lstStyle/>
        <a:p>
          <a:endParaRPr lang="en-US"/>
        </a:p>
      </dgm:t>
    </dgm:pt>
    <dgm:pt modelId="{5CC8D44F-261B-4C55-9320-D8724A95006A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CPI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8C443BC3-E3D3-48DD-94B7-72AA5BD0C8F8}" type="parTrans" cxnId="{48F09073-255B-4087-A12C-413C1BB6C788}">
      <dgm:prSet/>
      <dgm:spPr/>
      <dgm:t>
        <a:bodyPr/>
        <a:lstStyle/>
        <a:p>
          <a:endParaRPr lang="en-US"/>
        </a:p>
      </dgm:t>
    </dgm:pt>
    <dgm:pt modelId="{BBD24A84-CA7C-4E24-832C-A55F49D2DF77}" type="sibTrans" cxnId="{48F09073-255B-4087-A12C-413C1BB6C788}">
      <dgm:prSet/>
      <dgm:spPr/>
      <dgm:t>
        <a:bodyPr/>
        <a:lstStyle/>
        <a:p>
          <a:endParaRPr lang="en-US"/>
        </a:p>
      </dgm:t>
    </dgm:pt>
    <dgm:pt modelId="{D1CEB7F7-C534-4666-9DD8-D8EC9796B02C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IIP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9B695DC4-CC81-44B4-8542-AA6D96695CD1}" type="parTrans" cxnId="{58195D7F-983B-460C-BA39-A0F5A9593639}">
      <dgm:prSet/>
      <dgm:spPr/>
      <dgm:t>
        <a:bodyPr/>
        <a:lstStyle/>
        <a:p>
          <a:endParaRPr lang="en-US"/>
        </a:p>
      </dgm:t>
    </dgm:pt>
    <dgm:pt modelId="{37045C74-E871-409A-B839-B51CA1E7DAF2}" type="sibTrans" cxnId="{58195D7F-983B-460C-BA39-A0F5A9593639}">
      <dgm:prSet/>
      <dgm:spPr/>
      <dgm:t>
        <a:bodyPr/>
        <a:lstStyle/>
        <a:p>
          <a:endParaRPr lang="en-US"/>
        </a:p>
      </dgm:t>
    </dgm:pt>
    <dgm:pt modelId="{38CB1B99-7BE6-4C48-9A7C-DCA62754CD64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CSO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BB6D3FFB-59CA-4870-AA62-4B410C8BC288}" type="parTrans" cxnId="{B20B4A6C-262F-486F-BC49-017FE84F6850}">
      <dgm:prSet/>
      <dgm:spPr/>
      <dgm:t>
        <a:bodyPr/>
        <a:lstStyle/>
        <a:p>
          <a:endParaRPr lang="en-US"/>
        </a:p>
      </dgm:t>
    </dgm:pt>
    <dgm:pt modelId="{4BFFC840-9EDE-4069-BA14-174D58E1619C}" type="sibTrans" cxnId="{B20B4A6C-262F-486F-BC49-017FE84F6850}">
      <dgm:prSet/>
      <dgm:spPr/>
      <dgm:t>
        <a:bodyPr/>
        <a:lstStyle/>
        <a:p>
          <a:endParaRPr lang="en-US"/>
        </a:p>
      </dgm:t>
    </dgm:pt>
    <dgm:pt modelId="{56CC2CED-3C55-4A0B-8066-D4392B4FF206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CSO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BD57719B-8C92-459C-89C9-4137857D3D2B}" type="parTrans" cxnId="{11AEF87B-8518-4E03-A384-CC8D9712A028}">
      <dgm:prSet/>
      <dgm:spPr/>
      <dgm:t>
        <a:bodyPr/>
        <a:lstStyle/>
        <a:p>
          <a:endParaRPr lang="en-US"/>
        </a:p>
      </dgm:t>
    </dgm:pt>
    <dgm:pt modelId="{0EDEE7F2-0C97-452C-9C9D-50334A3A048C}" type="sibTrans" cxnId="{11AEF87B-8518-4E03-A384-CC8D9712A028}">
      <dgm:prSet/>
      <dgm:spPr/>
      <dgm:t>
        <a:bodyPr/>
        <a:lstStyle/>
        <a:p>
          <a:endParaRPr lang="en-US"/>
        </a:p>
      </dgm:t>
    </dgm:pt>
    <dgm:pt modelId="{4EB7CA46-1957-4E20-B375-3EB8EB01937D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GDP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6E16CD47-D7EA-4C49-AAC6-0772D0A68B8B}" type="parTrans" cxnId="{019D1CDA-BF68-457A-9A24-F25A12DD32DC}">
      <dgm:prSet/>
      <dgm:spPr/>
      <dgm:t>
        <a:bodyPr/>
        <a:lstStyle/>
        <a:p>
          <a:endParaRPr lang="en-US"/>
        </a:p>
      </dgm:t>
    </dgm:pt>
    <dgm:pt modelId="{7A26E07D-177A-4D03-9A1D-BC6D676C4EBE}" type="sibTrans" cxnId="{019D1CDA-BF68-457A-9A24-F25A12DD32DC}">
      <dgm:prSet/>
      <dgm:spPr/>
      <dgm:t>
        <a:bodyPr/>
        <a:lstStyle/>
        <a:p>
          <a:endParaRPr lang="en-US"/>
        </a:p>
      </dgm:t>
    </dgm:pt>
    <dgm:pt modelId="{6AD3CA6C-820B-4D0D-B108-7D2212B5AD07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CSO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BD8CE284-EEBD-4C11-8A09-76577CB74869}" type="parTrans" cxnId="{9EF4E092-DE95-4E8F-AB95-A106D4334131}">
      <dgm:prSet/>
      <dgm:spPr/>
      <dgm:t>
        <a:bodyPr/>
        <a:lstStyle/>
        <a:p>
          <a:endParaRPr lang="en-US"/>
        </a:p>
      </dgm:t>
    </dgm:pt>
    <dgm:pt modelId="{E583B783-8379-48AD-9AE2-63A63E25AC17}" type="sibTrans" cxnId="{9EF4E092-DE95-4E8F-AB95-A106D4334131}">
      <dgm:prSet/>
      <dgm:spPr/>
      <dgm:t>
        <a:bodyPr/>
        <a:lstStyle/>
        <a:p>
          <a:endParaRPr lang="en-US"/>
        </a:p>
      </dgm:t>
    </dgm:pt>
    <dgm:pt modelId="{54A1F17A-AD15-4669-B9A9-43E29BDB84E9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Base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4FC6E871-8A8F-4AAD-8D1C-DBC7C26CEE1C}" type="parTrans" cxnId="{D274505B-A3FE-47C4-A9D7-E3C74F160510}">
      <dgm:prSet/>
      <dgm:spPr/>
      <dgm:t>
        <a:bodyPr/>
        <a:lstStyle/>
        <a:p>
          <a:endParaRPr lang="en-US"/>
        </a:p>
      </dgm:t>
    </dgm:pt>
    <dgm:pt modelId="{7F04BA05-65EF-4532-8F40-E5157C8DE7D7}" type="sibTrans" cxnId="{D274505B-A3FE-47C4-A9D7-E3C74F160510}">
      <dgm:prSet/>
      <dgm:spPr/>
      <dgm:t>
        <a:bodyPr/>
        <a:lstStyle/>
        <a:p>
          <a:endParaRPr lang="en-US"/>
        </a:p>
      </dgm:t>
    </dgm:pt>
    <dgm:pt modelId="{309B2127-F3D4-4488-A46E-C9715F795504}">
      <dgm:prSet phldrT="[Text]" custT="1"/>
      <dgm:spPr/>
      <dgm:t>
        <a:bodyPr/>
        <a:lstStyle/>
        <a:p>
          <a:r>
            <a:rPr lang="en-US" sz="3600" dirty="0" smtClean="0">
              <a:latin typeface="Franklin Gothic Medium Cond" panose="020B0606030402020204" pitchFamily="34" charset="0"/>
            </a:rPr>
            <a:t>2004</a:t>
          </a:r>
          <a:endParaRPr lang="en-US" sz="3600" dirty="0">
            <a:latin typeface="Franklin Gothic Medium Cond" panose="020B0606030402020204" pitchFamily="34" charset="0"/>
          </a:endParaRPr>
        </a:p>
      </dgm:t>
    </dgm:pt>
    <dgm:pt modelId="{72C6B957-4FE6-46BF-9A77-43F54CF77FD6}" type="parTrans" cxnId="{4E3A1041-51FD-43AA-AFCF-3F17AE0801C3}">
      <dgm:prSet/>
      <dgm:spPr/>
      <dgm:t>
        <a:bodyPr/>
        <a:lstStyle/>
        <a:p>
          <a:endParaRPr lang="en-US"/>
        </a:p>
      </dgm:t>
    </dgm:pt>
    <dgm:pt modelId="{5E225D59-FA66-4AB4-9A8A-CEA3E68A481F}" type="sibTrans" cxnId="{4E3A1041-51FD-43AA-AFCF-3F17AE0801C3}">
      <dgm:prSet/>
      <dgm:spPr/>
      <dgm:t>
        <a:bodyPr/>
        <a:lstStyle/>
        <a:p>
          <a:endParaRPr lang="en-US"/>
        </a:p>
      </dgm:t>
    </dgm:pt>
    <dgm:pt modelId="{30D08603-A72E-439D-9ECA-8C406C412F30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3600" strike="sngStrike" dirty="0" smtClean="0">
              <a:latin typeface="Franklin Gothic Medium Cond" panose="020B0606030402020204" pitchFamily="34" charset="0"/>
            </a:rPr>
            <a:t>2010 </a:t>
          </a:r>
          <a:br>
            <a:rPr lang="en-US" sz="3600" strike="sngStrike" dirty="0" smtClean="0">
              <a:latin typeface="Franklin Gothic Medium Cond" panose="020B0606030402020204" pitchFamily="34" charset="0"/>
            </a:rPr>
          </a:br>
          <a:r>
            <a:rPr lang="en-US" sz="3600" dirty="0" smtClean="0">
              <a:latin typeface="Franklin Gothic Medium Cond" panose="020B0606030402020204" pitchFamily="34" charset="0"/>
            </a:rPr>
            <a:t>2012</a:t>
          </a:r>
          <a:endParaRPr lang="en-US" sz="3600" dirty="0">
            <a:latin typeface="Franklin Gothic Medium Cond" panose="020B0606030402020204" pitchFamily="34" charset="0"/>
          </a:endParaRPr>
        </a:p>
      </dgm:t>
    </dgm:pt>
    <dgm:pt modelId="{16D43147-E182-4019-BE3D-021463A11124}" type="parTrans" cxnId="{9120AAE1-ABC0-4EA6-8F8A-092C6153D1AB}">
      <dgm:prSet/>
      <dgm:spPr/>
      <dgm:t>
        <a:bodyPr/>
        <a:lstStyle/>
        <a:p>
          <a:endParaRPr lang="en-US"/>
        </a:p>
      </dgm:t>
    </dgm:pt>
    <dgm:pt modelId="{BFF4BA73-A060-4354-8A5D-6F28BF9CD33B}" type="sibTrans" cxnId="{9120AAE1-ABC0-4EA6-8F8A-092C6153D1AB}">
      <dgm:prSet/>
      <dgm:spPr/>
      <dgm:t>
        <a:bodyPr/>
        <a:lstStyle/>
        <a:p>
          <a:endParaRPr lang="en-US"/>
        </a:p>
      </dgm:t>
    </dgm:pt>
    <dgm:pt modelId="{FEA86AFE-6CC5-4DF6-912D-3BD1802D8278}">
      <dgm:prSet phldrT="[Text]" custT="1"/>
      <dgm:spPr/>
      <dgm:t>
        <a:bodyPr/>
        <a:lstStyle/>
        <a:p>
          <a:r>
            <a:rPr lang="en-US" sz="3600" dirty="0" smtClean="0">
              <a:latin typeface="Franklin Gothic Medium Cond" panose="020B0606030402020204" pitchFamily="34" charset="0"/>
            </a:rPr>
            <a:t>2004</a:t>
          </a:r>
          <a:endParaRPr lang="en-US" sz="3600" dirty="0">
            <a:latin typeface="Franklin Gothic Medium Cond" panose="020B0606030402020204" pitchFamily="34" charset="0"/>
          </a:endParaRPr>
        </a:p>
      </dgm:t>
    </dgm:pt>
    <dgm:pt modelId="{A401A5C6-184A-4BD4-9A88-A070B0951B65}" type="parTrans" cxnId="{6F8BDA8B-EE5C-4943-92F0-D26CFB710EA6}">
      <dgm:prSet/>
      <dgm:spPr/>
      <dgm:t>
        <a:bodyPr/>
        <a:lstStyle/>
        <a:p>
          <a:endParaRPr lang="en-US"/>
        </a:p>
      </dgm:t>
    </dgm:pt>
    <dgm:pt modelId="{289EBA9C-FDF9-4F47-B4AA-28E565A0ACF5}" type="sibTrans" cxnId="{6F8BDA8B-EE5C-4943-92F0-D26CFB710EA6}">
      <dgm:prSet/>
      <dgm:spPr/>
      <dgm:t>
        <a:bodyPr/>
        <a:lstStyle/>
        <a:p>
          <a:endParaRPr lang="en-US"/>
        </a:p>
      </dgm:t>
    </dgm:pt>
    <dgm:pt modelId="{A5792524-456E-4C9A-8871-AD842112927C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3600" strike="sngStrike" dirty="0" smtClean="0">
              <a:latin typeface="Franklin Gothic Medium Cond" panose="020B0606030402020204" pitchFamily="34" charset="0"/>
            </a:rPr>
            <a:t>2004</a:t>
          </a:r>
          <a:r>
            <a:rPr lang="en-US" sz="3600" dirty="0" smtClean="0">
              <a:latin typeface="Franklin Gothic Medium Cond" panose="020B0606030402020204" pitchFamily="34" charset="0"/>
            </a:rPr>
            <a:t/>
          </a:r>
          <a:br>
            <a:rPr lang="en-US" sz="3600" dirty="0" smtClean="0">
              <a:latin typeface="Franklin Gothic Medium Cond" panose="020B0606030402020204" pitchFamily="34" charset="0"/>
            </a:rPr>
          </a:br>
          <a:r>
            <a:rPr lang="en-US" sz="3600" dirty="0" smtClean="0">
              <a:latin typeface="Franklin Gothic Medium Cond" panose="020B0606030402020204" pitchFamily="34" charset="0"/>
            </a:rPr>
            <a:t>2011</a:t>
          </a:r>
          <a:endParaRPr lang="en-US" sz="3600" dirty="0">
            <a:latin typeface="Franklin Gothic Medium Cond" panose="020B0606030402020204" pitchFamily="34" charset="0"/>
          </a:endParaRPr>
        </a:p>
      </dgm:t>
    </dgm:pt>
    <dgm:pt modelId="{BB5B81C7-21E8-40F1-A4A2-34578A2F4369}" type="parTrans" cxnId="{DCDE4DC2-CFCA-460B-8C21-06E138740FDF}">
      <dgm:prSet/>
      <dgm:spPr/>
      <dgm:t>
        <a:bodyPr/>
        <a:lstStyle/>
        <a:p>
          <a:endParaRPr lang="en-US"/>
        </a:p>
      </dgm:t>
    </dgm:pt>
    <dgm:pt modelId="{A0125924-00B7-4916-8678-BB99A4818B28}" type="sibTrans" cxnId="{DCDE4DC2-CFCA-460B-8C21-06E138740FDF}">
      <dgm:prSet/>
      <dgm:spPr/>
      <dgm:t>
        <a:bodyPr/>
        <a:lstStyle/>
        <a:p>
          <a:endParaRPr lang="en-US"/>
        </a:p>
      </dgm:t>
    </dgm:pt>
    <dgm:pt modelId="{712D4C6C-D36C-47A6-AE6B-553C51A5DD02}" type="pres">
      <dgm:prSet presAssocID="{2337AC25-4836-4D72-AEBF-C741C38EA96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6EDAD29-7FAA-4EC2-9DDA-528434D5940E}" type="pres">
      <dgm:prSet presAssocID="{F849190F-1435-4EC1-8EF9-83B733790A9A}" presName="root" presStyleCnt="0"/>
      <dgm:spPr/>
      <dgm:t>
        <a:bodyPr/>
        <a:lstStyle/>
        <a:p>
          <a:endParaRPr lang="en-US"/>
        </a:p>
      </dgm:t>
    </dgm:pt>
    <dgm:pt modelId="{0B45F7A5-5F89-4D84-84D4-A2BC3DFCCBC9}" type="pres">
      <dgm:prSet presAssocID="{F849190F-1435-4EC1-8EF9-83B733790A9A}" presName="rootComposite" presStyleCnt="0"/>
      <dgm:spPr/>
      <dgm:t>
        <a:bodyPr/>
        <a:lstStyle/>
        <a:p>
          <a:endParaRPr lang="en-US"/>
        </a:p>
      </dgm:t>
    </dgm:pt>
    <dgm:pt modelId="{21472AC6-CA45-45EC-B402-DA50FD49BC8D}" type="pres">
      <dgm:prSet presAssocID="{F849190F-1435-4EC1-8EF9-83B733790A9A}" presName="rootText" presStyleLbl="node1" presStyleIdx="0" presStyleCnt="3" custScaleX="141404"/>
      <dgm:spPr/>
      <dgm:t>
        <a:bodyPr/>
        <a:lstStyle/>
        <a:p>
          <a:endParaRPr lang="en-US"/>
        </a:p>
      </dgm:t>
    </dgm:pt>
    <dgm:pt modelId="{52136513-7A70-499D-AA6D-D31741E9F461}" type="pres">
      <dgm:prSet presAssocID="{F849190F-1435-4EC1-8EF9-83B733790A9A}" presName="rootConnector" presStyleLbl="node1" presStyleIdx="0" presStyleCnt="3"/>
      <dgm:spPr/>
      <dgm:t>
        <a:bodyPr/>
        <a:lstStyle/>
        <a:p>
          <a:endParaRPr lang="en-US"/>
        </a:p>
      </dgm:t>
    </dgm:pt>
    <dgm:pt modelId="{A5E6CB16-F18C-4C53-BFCF-6A40FFB63F8C}" type="pres">
      <dgm:prSet presAssocID="{F849190F-1435-4EC1-8EF9-83B733790A9A}" presName="childShape" presStyleCnt="0"/>
      <dgm:spPr/>
      <dgm:t>
        <a:bodyPr/>
        <a:lstStyle/>
        <a:p>
          <a:endParaRPr lang="en-US"/>
        </a:p>
      </dgm:t>
    </dgm:pt>
    <dgm:pt modelId="{188A0E0F-B9B9-4EEE-A851-28D761773940}" type="pres">
      <dgm:prSet presAssocID="{05A2A91A-2CD0-432F-8677-DDD8DCE7DA37}" presName="Name13" presStyleLbl="parChTrans1D2" presStyleIdx="0" presStyleCnt="12"/>
      <dgm:spPr/>
      <dgm:t>
        <a:bodyPr/>
        <a:lstStyle/>
        <a:p>
          <a:endParaRPr lang="en-US"/>
        </a:p>
      </dgm:t>
    </dgm:pt>
    <dgm:pt modelId="{E4D523E9-4692-4D1C-85C8-F77137C6F4A0}" type="pres">
      <dgm:prSet presAssocID="{6E9C2358-489F-44C2-90C7-3627912D2D6B}" presName="childText" presStyleLbl="bgAcc1" presStyleIdx="0" presStyleCnt="12" custScaleX="1414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71ECB-7660-41B3-A374-04C5BE0D914E}" type="pres">
      <dgm:prSet presAssocID="{8C443BC3-E3D3-48DD-94B7-72AA5BD0C8F8}" presName="Name13" presStyleLbl="parChTrans1D2" presStyleIdx="1" presStyleCnt="12"/>
      <dgm:spPr/>
      <dgm:t>
        <a:bodyPr/>
        <a:lstStyle/>
        <a:p>
          <a:endParaRPr lang="en-US"/>
        </a:p>
      </dgm:t>
    </dgm:pt>
    <dgm:pt modelId="{608513B3-F9FF-4DAA-97FA-AD7265A56A14}" type="pres">
      <dgm:prSet presAssocID="{5CC8D44F-261B-4C55-9320-D8724A95006A}" presName="childText" presStyleLbl="bgAcc1" presStyleIdx="1" presStyleCnt="12" custScaleX="1414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AA7733-10DA-4601-86A5-ED824AC34C67}" type="pres">
      <dgm:prSet presAssocID="{9B695DC4-CC81-44B4-8542-AA6D96695CD1}" presName="Name13" presStyleLbl="parChTrans1D2" presStyleIdx="2" presStyleCnt="12"/>
      <dgm:spPr/>
      <dgm:t>
        <a:bodyPr/>
        <a:lstStyle/>
        <a:p>
          <a:endParaRPr lang="en-US"/>
        </a:p>
      </dgm:t>
    </dgm:pt>
    <dgm:pt modelId="{7CEF686B-1A5F-47B2-A9DF-466B25D62856}" type="pres">
      <dgm:prSet presAssocID="{D1CEB7F7-C534-4666-9DD8-D8EC9796B02C}" presName="childText" presStyleLbl="bgAcc1" presStyleIdx="2" presStyleCnt="12" custScaleX="1414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5EA67-C9F8-47A1-980B-236AF298D42E}" type="pres">
      <dgm:prSet presAssocID="{6E16CD47-D7EA-4C49-AAC6-0772D0A68B8B}" presName="Name13" presStyleLbl="parChTrans1D2" presStyleIdx="3" presStyleCnt="12"/>
      <dgm:spPr/>
      <dgm:t>
        <a:bodyPr/>
        <a:lstStyle/>
        <a:p>
          <a:endParaRPr lang="en-US"/>
        </a:p>
      </dgm:t>
    </dgm:pt>
    <dgm:pt modelId="{4F44D8D5-C8D5-4D2F-8891-9B41B3BD2A41}" type="pres">
      <dgm:prSet presAssocID="{4EB7CA46-1957-4E20-B375-3EB8EB01937D}" presName="childText" presStyleLbl="bgAcc1" presStyleIdx="3" presStyleCnt="12" custScaleX="1414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9447-1A9C-4AD2-91C7-AAB132DF8467}" type="pres">
      <dgm:prSet presAssocID="{16BC871D-293B-4BEE-AB26-08C5F07D77C7}" presName="root" presStyleCnt="0"/>
      <dgm:spPr/>
      <dgm:t>
        <a:bodyPr/>
        <a:lstStyle/>
        <a:p>
          <a:endParaRPr lang="en-US"/>
        </a:p>
      </dgm:t>
    </dgm:pt>
    <dgm:pt modelId="{F7D2F0D5-1648-4584-9D76-CFA33C6422CF}" type="pres">
      <dgm:prSet presAssocID="{16BC871D-293B-4BEE-AB26-08C5F07D77C7}" presName="rootComposite" presStyleCnt="0"/>
      <dgm:spPr/>
      <dgm:t>
        <a:bodyPr/>
        <a:lstStyle/>
        <a:p>
          <a:endParaRPr lang="en-US"/>
        </a:p>
      </dgm:t>
    </dgm:pt>
    <dgm:pt modelId="{4E8791EA-72DE-4B84-9561-F98A794A3C9F}" type="pres">
      <dgm:prSet presAssocID="{16BC871D-293B-4BEE-AB26-08C5F07D77C7}" presName="rootText" presStyleLbl="node1" presStyleIdx="1" presStyleCnt="3" custScaleX="230249"/>
      <dgm:spPr/>
      <dgm:t>
        <a:bodyPr/>
        <a:lstStyle/>
        <a:p>
          <a:endParaRPr lang="en-US"/>
        </a:p>
      </dgm:t>
    </dgm:pt>
    <dgm:pt modelId="{A2ED666C-93BD-4ED0-933B-782AD8E16F2A}" type="pres">
      <dgm:prSet presAssocID="{16BC871D-293B-4BEE-AB26-08C5F07D77C7}" presName="rootConnector" presStyleLbl="node1" presStyleIdx="1" presStyleCnt="3"/>
      <dgm:spPr/>
      <dgm:t>
        <a:bodyPr/>
        <a:lstStyle/>
        <a:p>
          <a:endParaRPr lang="en-US"/>
        </a:p>
      </dgm:t>
    </dgm:pt>
    <dgm:pt modelId="{DB00493E-FACF-4E38-A83E-1F0784B9BFE0}" type="pres">
      <dgm:prSet presAssocID="{16BC871D-293B-4BEE-AB26-08C5F07D77C7}" presName="childShape" presStyleCnt="0"/>
      <dgm:spPr/>
      <dgm:t>
        <a:bodyPr/>
        <a:lstStyle/>
        <a:p>
          <a:endParaRPr lang="en-US"/>
        </a:p>
      </dgm:t>
    </dgm:pt>
    <dgm:pt modelId="{EADF587E-1A29-434F-9D0B-1B2BACFF6AF6}" type="pres">
      <dgm:prSet presAssocID="{7DF2E770-A58D-4E6F-9EC9-51320872938E}" presName="Name13" presStyleLbl="parChTrans1D2" presStyleIdx="4" presStyleCnt="12"/>
      <dgm:spPr/>
      <dgm:t>
        <a:bodyPr/>
        <a:lstStyle/>
        <a:p>
          <a:endParaRPr lang="en-US"/>
        </a:p>
      </dgm:t>
    </dgm:pt>
    <dgm:pt modelId="{5853DCFC-D8F4-4A08-9CCB-E6F29C5D2861}" type="pres">
      <dgm:prSet presAssocID="{AD1354E1-C873-48C1-A7A9-601A764FE363}" presName="childText" presStyleLbl="bgAcc1" presStyleIdx="4" presStyleCnt="12" custScaleX="283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E98E17-FAAB-473E-9314-F3C701B1C43A}" type="pres">
      <dgm:prSet presAssocID="{BB6D3FFB-59CA-4870-AA62-4B410C8BC288}" presName="Name13" presStyleLbl="parChTrans1D2" presStyleIdx="5" presStyleCnt="12"/>
      <dgm:spPr/>
      <dgm:t>
        <a:bodyPr/>
        <a:lstStyle/>
        <a:p>
          <a:endParaRPr lang="en-US"/>
        </a:p>
      </dgm:t>
    </dgm:pt>
    <dgm:pt modelId="{DA773BD9-89A8-4511-9632-3039E4898264}" type="pres">
      <dgm:prSet presAssocID="{38CB1B99-7BE6-4C48-9A7C-DCA62754CD64}" presName="childText" presStyleLbl="bgAcc1" presStyleIdx="5" presStyleCnt="12" custScaleX="2302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220745-CC95-4021-A3DA-A5C3E2179740}" type="pres">
      <dgm:prSet presAssocID="{BD57719B-8C92-459C-89C9-4137857D3D2B}" presName="Name13" presStyleLbl="parChTrans1D2" presStyleIdx="6" presStyleCnt="12"/>
      <dgm:spPr/>
      <dgm:t>
        <a:bodyPr/>
        <a:lstStyle/>
        <a:p>
          <a:endParaRPr lang="en-US"/>
        </a:p>
      </dgm:t>
    </dgm:pt>
    <dgm:pt modelId="{20907901-A983-4F4D-95F6-7B5FD141885B}" type="pres">
      <dgm:prSet presAssocID="{56CC2CED-3C55-4A0B-8066-D4392B4FF206}" presName="childText" presStyleLbl="bgAcc1" presStyleIdx="6" presStyleCnt="12" custScaleX="2302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0915C-77F9-49D4-B6F6-D8499AB85B8F}" type="pres">
      <dgm:prSet presAssocID="{BD8CE284-EEBD-4C11-8A09-76577CB74869}" presName="Name13" presStyleLbl="parChTrans1D2" presStyleIdx="7" presStyleCnt="12"/>
      <dgm:spPr/>
      <dgm:t>
        <a:bodyPr/>
        <a:lstStyle/>
        <a:p>
          <a:endParaRPr lang="en-US"/>
        </a:p>
      </dgm:t>
    </dgm:pt>
    <dgm:pt modelId="{1F2B9CA5-F649-452C-B1D6-15236A67DF8D}" type="pres">
      <dgm:prSet presAssocID="{6AD3CA6C-820B-4D0D-B108-7D2212B5AD07}" presName="childText" presStyleLbl="bgAcc1" presStyleIdx="7" presStyleCnt="12" custScaleX="2302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30E46-26AA-43E8-8066-E490F572EE1E}" type="pres">
      <dgm:prSet presAssocID="{54A1F17A-AD15-4669-B9A9-43E29BDB84E9}" presName="root" presStyleCnt="0"/>
      <dgm:spPr/>
      <dgm:t>
        <a:bodyPr/>
        <a:lstStyle/>
        <a:p>
          <a:endParaRPr lang="en-US"/>
        </a:p>
      </dgm:t>
    </dgm:pt>
    <dgm:pt modelId="{4C2A0148-BCED-4A19-8E08-1A32560C0FBC}" type="pres">
      <dgm:prSet presAssocID="{54A1F17A-AD15-4669-B9A9-43E29BDB84E9}" presName="rootComposite" presStyleCnt="0"/>
      <dgm:spPr/>
      <dgm:t>
        <a:bodyPr/>
        <a:lstStyle/>
        <a:p>
          <a:endParaRPr lang="en-US"/>
        </a:p>
      </dgm:t>
    </dgm:pt>
    <dgm:pt modelId="{2ADFED50-9EBE-4E93-B4F8-3709F2F5327B}" type="pres">
      <dgm:prSet presAssocID="{54A1F17A-AD15-4669-B9A9-43E29BDB84E9}" presName="rootText" presStyleLbl="node1" presStyleIdx="2" presStyleCnt="3"/>
      <dgm:spPr/>
      <dgm:t>
        <a:bodyPr/>
        <a:lstStyle/>
        <a:p>
          <a:endParaRPr lang="en-US"/>
        </a:p>
      </dgm:t>
    </dgm:pt>
    <dgm:pt modelId="{AE0820FF-8533-4662-82AA-1C4CA150222A}" type="pres">
      <dgm:prSet presAssocID="{54A1F17A-AD15-4669-B9A9-43E29BDB84E9}" presName="rootConnector" presStyleLbl="node1" presStyleIdx="2" presStyleCnt="3"/>
      <dgm:spPr/>
      <dgm:t>
        <a:bodyPr/>
        <a:lstStyle/>
        <a:p>
          <a:endParaRPr lang="en-US"/>
        </a:p>
      </dgm:t>
    </dgm:pt>
    <dgm:pt modelId="{B3DF01A4-CB5A-4449-9DC3-C84EEC8B1123}" type="pres">
      <dgm:prSet presAssocID="{54A1F17A-AD15-4669-B9A9-43E29BDB84E9}" presName="childShape" presStyleCnt="0"/>
      <dgm:spPr/>
      <dgm:t>
        <a:bodyPr/>
        <a:lstStyle/>
        <a:p>
          <a:endParaRPr lang="en-US"/>
        </a:p>
      </dgm:t>
    </dgm:pt>
    <dgm:pt modelId="{A8548474-4649-4E91-B46D-C2610A9BABDB}" type="pres">
      <dgm:prSet presAssocID="{72C6B957-4FE6-46BF-9A77-43F54CF77FD6}" presName="Name13" presStyleLbl="parChTrans1D2" presStyleIdx="8" presStyleCnt="12"/>
      <dgm:spPr/>
      <dgm:t>
        <a:bodyPr/>
        <a:lstStyle/>
        <a:p>
          <a:endParaRPr lang="en-US"/>
        </a:p>
      </dgm:t>
    </dgm:pt>
    <dgm:pt modelId="{112106D3-FD9F-4317-B001-F6B0EF9E73D2}" type="pres">
      <dgm:prSet presAssocID="{309B2127-F3D4-4488-A46E-C9715F795504}" presName="childText" presStyleLbl="bgAcc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9D5800-AA99-43A7-94EE-5501B7401D30}" type="pres">
      <dgm:prSet presAssocID="{16D43147-E182-4019-BE3D-021463A11124}" presName="Name13" presStyleLbl="parChTrans1D2" presStyleIdx="9" presStyleCnt="12"/>
      <dgm:spPr/>
      <dgm:t>
        <a:bodyPr/>
        <a:lstStyle/>
        <a:p>
          <a:endParaRPr lang="en-US"/>
        </a:p>
      </dgm:t>
    </dgm:pt>
    <dgm:pt modelId="{279DC0F2-3992-4F88-9E4E-2A075E48A07B}" type="pres">
      <dgm:prSet presAssocID="{30D08603-A72E-439D-9ECA-8C406C412F30}" presName="childText" presStyleLbl="bgAcc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67542-D0BF-4255-AA7A-8E0152DA7DB5}" type="pres">
      <dgm:prSet presAssocID="{A401A5C6-184A-4BD4-9A88-A070B0951B65}" presName="Name13" presStyleLbl="parChTrans1D2" presStyleIdx="10" presStyleCnt="12"/>
      <dgm:spPr/>
      <dgm:t>
        <a:bodyPr/>
        <a:lstStyle/>
        <a:p>
          <a:endParaRPr lang="en-US"/>
        </a:p>
      </dgm:t>
    </dgm:pt>
    <dgm:pt modelId="{4250835B-D6D2-4433-B2D0-9C3C86D7AB1C}" type="pres">
      <dgm:prSet presAssocID="{FEA86AFE-6CC5-4DF6-912D-3BD1802D8278}" presName="childText" presStyleLbl="bgAcc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52D3FA-D1E2-476B-8B77-7B5D4BF685E0}" type="pres">
      <dgm:prSet presAssocID="{BB5B81C7-21E8-40F1-A4A2-34578A2F4369}" presName="Name13" presStyleLbl="parChTrans1D2" presStyleIdx="11" presStyleCnt="12"/>
      <dgm:spPr/>
      <dgm:t>
        <a:bodyPr/>
        <a:lstStyle/>
        <a:p>
          <a:endParaRPr lang="en-US"/>
        </a:p>
      </dgm:t>
    </dgm:pt>
    <dgm:pt modelId="{0CF6A433-54A3-4753-99F9-C3346AF8F4E3}" type="pres">
      <dgm:prSet presAssocID="{A5792524-456E-4C9A-8871-AD842112927C}" presName="childText" presStyleLbl="bgAcc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20AAE1-ABC0-4EA6-8F8A-092C6153D1AB}" srcId="{54A1F17A-AD15-4669-B9A9-43E29BDB84E9}" destId="{30D08603-A72E-439D-9ECA-8C406C412F30}" srcOrd="1" destOrd="0" parTransId="{16D43147-E182-4019-BE3D-021463A11124}" sibTransId="{BFF4BA73-A060-4354-8A5D-6F28BF9CD33B}"/>
    <dgm:cxn modelId="{13855943-BDAB-4562-88A3-37C60F42C296}" type="presOf" srcId="{6E9C2358-489F-44C2-90C7-3627912D2D6B}" destId="{E4D523E9-4692-4D1C-85C8-F77137C6F4A0}" srcOrd="0" destOrd="0" presId="urn:microsoft.com/office/officeart/2005/8/layout/hierarchy3"/>
    <dgm:cxn modelId="{58195D7F-983B-460C-BA39-A0F5A9593639}" srcId="{F849190F-1435-4EC1-8EF9-83B733790A9A}" destId="{D1CEB7F7-C534-4666-9DD8-D8EC9796B02C}" srcOrd="2" destOrd="0" parTransId="{9B695DC4-CC81-44B4-8542-AA6D96695CD1}" sibTransId="{37045C74-E871-409A-B839-B51CA1E7DAF2}"/>
    <dgm:cxn modelId="{02ACE912-8744-420A-94F2-015B68325EB4}" type="presOf" srcId="{BB6D3FFB-59CA-4870-AA62-4B410C8BC288}" destId="{06E98E17-FAAB-473E-9314-F3C701B1C43A}" srcOrd="0" destOrd="0" presId="urn:microsoft.com/office/officeart/2005/8/layout/hierarchy3"/>
    <dgm:cxn modelId="{11AEF87B-8518-4E03-A384-CC8D9712A028}" srcId="{16BC871D-293B-4BEE-AB26-08C5F07D77C7}" destId="{56CC2CED-3C55-4A0B-8066-D4392B4FF206}" srcOrd="2" destOrd="0" parTransId="{BD57719B-8C92-459C-89C9-4137857D3D2B}" sibTransId="{0EDEE7F2-0C97-452C-9C9D-50334A3A048C}"/>
    <dgm:cxn modelId="{6F8BDA8B-EE5C-4943-92F0-D26CFB710EA6}" srcId="{54A1F17A-AD15-4669-B9A9-43E29BDB84E9}" destId="{FEA86AFE-6CC5-4DF6-912D-3BD1802D8278}" srcOrd="2" destOrd="0" parTransId="{A401A5C6-184A-4BD4-9A88-A070B0951B65}" sibTransId="{289EBA9C-FDF9-4F47-B4AA-28E565A0ACF5}"/>
    <dgm:cxn modelId="{BDBF151F-8DB5-4539-8FD1-59302B0F5D52}" srcId="{2337AC25-4836-4D72-AEBF-C741C38EA967}" destId="{16BC871D-293B-4BEE-AB26-08C5F07D77C7}" srcOrd="1" destOrd="0" parTransId="{EC0E9F61-D231-44C3-910A-D2BCFFA5D319}" sibTransId="{136B0979-5DC4-4A5B-9449-ABEE71B0DF01}"/>
    <dgm:cxn modelId="{10F235E2-ECF1-4504-9845-11ECE35599E2}" type="presOf" srcId="{D1CEB7F7-C534-4666-9DD8-D8EC9796B02C}" destId="{7CEF686B-1A5F-47B2-A9DF-466B25D62856}" srcOrd="0" destOrd="0" presId="urn:microsoft.com/office/officeart/2005/8/layout/hierarchy3"/>
    <dgm:cxn modelId="{F03D40B0-6624-4F76-A972-92DBC9BF8C9D}" type="presOf" srcId="{05A2A91A-2CD0-432F-8677-DDD8DCE7DA37}" destId="{188A0E0F-B9B9-4EEE-A851-28D761773940}" srcOrd="0" destOrd="0" presId="urn:microsoft.com/office/officeart/2005/8/layout/hierarchy3"/>
    <dgm:cxn modelId="{B71D32E8-F4DA-4A8A-A85F-740C570BD537}" type="presOf" srcId="{F849190F-1435-4EC1-8EF9-83B733790A9A}" destId="{52136513-7A70-499D-AA6D-D31741E9F461}" srcOrd="1" destOrd="0" presId="urn:microsoft.com/office/officeart/2005/8/layout/hierarchy3"/>
    <dgm:cxn modelId="{4E3A1041-51FD-43AA-AFCF-3F17AE0801C3}" srcId="{54A1F17A-AD15-4669-B9A9-43E29BDB84E9}" destId="{309B2127-F3D4-4488-A46E-C9715F795504}" srcOrd="0" destOrd="0" parTransId="{72C6B957-4FE6-46BF-9A77-43F54CF77FD6}" sibTransId="{5E225D59-FA66-4AB4-9A8A-CEA3E68A481F}"/>
    <dgm:cxn modelId="{32E4A71F-E75E-4CC7-BC13-757ADA6F57F5}" type="presOf" srcId="{56CC2CED-3C55-4A0B-8066-D4392B4FF206}" destId="{20907901-A983-4F4D-95F6-7B5FD141885B}" srcOrd="0" destOrd="0" presId="urn:microsoft.com/office/officeart/2005/8/layout/hierarchy3"/>
    <dgm:cxn modelId="{A95FF37D-D3FC-4854-B46E-B597F2E864FC}" type="presOf" srcId="{7DF2E770-A58D-4E6F-9EC9-51320872938E}" destId="{EADF587E-1A29-434F-9D0B-1B2BACFF6AF6}" srcOrd="0" destOrd="0" presId="urn:microsoft.com/office/officeart/2005/8/layout/hierarchy3"/>
    <dgm:cxn modelId="{7C89867B-D46B-4C6F-AF68-E2EF6848B06D}" type="presOf" srcId="{16BC871D-293B-4BEE-AB26-08C5F07D77C7}" destId="{4E8791EA-72DE-4B84-9561-F98A794A3C9F}" srcOrd="0" destOrd="0" presId="urn:microsoft.com/office/officeart/2005/8/layout/hierarchy3"/>
    <dgm:cxn modelId="{ED397807-CFA8-4901-99B3-8ED18CCB7DF7}" type="presOf" srcId="{72C6B957-4FE6-46BF-9A77-43F54CF77FD6}" destId="{A8548474-4649-4E91-B46D-C2610A9BABDB}" srcOrd="0" destOrd="0" presId="urn:microsoft.com/office/officeart/2005/8/layout/hierarchy3"/>
    <dgm:cxn modelId="{4C7B48DD-CC3D-4A43-BBF8-8B07523BF862}" type="presOf" srcId="{BB5B81C7-21E8-40F1-A4A2-34578A2F4369}" destId="{4752D3FA-D1E2-476B-8B77-7B5D4BF685E0}" srcOrd="0" destOrd="0" presId="urn:microsoft.com/office/officeart/2005/8/layout/hierarchy3"/>
    <dgm:cxn modelId="{46CF1339-064B-4210-AF3A-928F99CF433C}" type="presOf" srcId="{54A1F17A-AD15-4669-B9A9-43E29BDB84E9}" destId="{2ADFED50-9EBE-4E93-B4F8-3709F2F5327B}" srcOrd="0" destOrd="0" presId="urn:microsoft.com/office/officeart/2005/8/layout/hierarchy3"/>
    <dgm:cxn modelId="{DCDE4DC2-CFCA-460B-8C21-06E138740FDF}" srcId="{54A1F17A-AD15-4669-B9A9-43E29BDB84E9}" destId="{A5792524-456E-4C9A-8871-AD842112927C}" srcOrd="3" destOrd="0" parTransId="{BB5B81C7-21E8-40F1-A4A2-34578A2F4369}" sibTransId="{A0125924-00B7-4916-8678-BB99A4818B28}"/>
    <dgm:cxn modelId="{733F4316-01B9-46E5-A637-6B9F91BC223C}" type="presOf" srcId="{16D43147-E182-4019-BE3D-021463A11124}" destId="{4E9D5800-AA99-43A7-94EE-5501B7401D30}" srcOrd="0" destOrd="0" presId="urn:microsoft.com/office/officeart/2005/8/layout/hierarchy3"/>
    <dgm:cxn modelId="{D289D928-6BB2-487C-AFB3-2E010FC57E3A}" srcId="{2337AC25-4836-4D72-AEBF-C741C38EA967}" destId="{F849190F-1435-4EC1-8EF9-83B733790A9A}" srcOrd="0" destOrd="0" parTransId="{D6CFC09B-200D-4672-B8D5-C23E7E842A31}" sibTransId="{90FD403B-479F-400B-86AE-D03E3B08F2C8}"/>
    <dgm:cxn modelId="{1C1DB921-4C55-489A-A64B-51B8FE76D6F9}" type="presOf" srcId="{30D08603-A72E-439D-9ECA-8C406C412F30}" destId="{279DC0F2-3992-4F88-9E4E-2A075E48A07B}" srcOrd="0" destOrd="0" presId="urn:microsoft.com/office/officeart/2005/8/layout/hierarchy3"/>
    <dgm:cxn modelId="{051648A4-66CC-4CB9-8B59-67D85F0B158E}" type="presOf" srcId="{BD57719B-8C92-459C-89C9-4137857D3D2B}" destId="{A0220745-CC95-4021-A3DA-A5C3E2179740}" srcOrd="0" destOrd="0" presId="urn:microsoft.com/office/officeart/2005/8/layout/hierarchy3"/>
    <dgm:cxn modelId="{12A6F9BE-E93C-4910-A9FE-EDDF374DC228}" type="presOf" srcId="{6E16CD47-D7EA-4C49-AAC6-0772D0A68B8B}" destId="{FD15EA67-C9F8-47A1-980B-236AF298D42E}" srcOrd="0" destOrd="0" presId="urn:microsoft.com/office/officeart/2005/8/layout/hierarchy3"/>
    <dgm:cxn modelId="{B20B4A6C-262F-486F-BC49-017FE84F6850}" srcId="{16BC871D-293B-4BEE-AB26-08C5F07D77C7}" destId="{38CB1B99-7BE6-4C48-9A7C-DCA62754CD64}" srcOrd="1" destOrd="0" parTransId="{BB6D3FFB-59CA-4870-AA62-4B410C8BC288}" sibTransId="{4BFFC840-9EDE-4069-BA14-174D58E1619C}"/>
    <dgm:cxn modelId="{7C7EE108-1105-454E-B260-D422C2B33C9E}" type="presOf" srcId="{BD8CE284-EEBD-4C11-8A09-76577CB74869}" destId="{7C00915C-77F9-49D4-B6F6-D8499AB85B8F}" srcOrd="0" destOrd="0" presId="urn:microsoft.com/office/officeart/2005/8/layout/hierarchy3"/>
    <dgm:cxn modelId="{FAF3FD32-69F4-497E-B82F-544F808D21B6}" type="presOf" srcId="{F849190F-1435-4EC1-8EF9-83B733790A9A}" destId="{21472AC6-CA45-45EC-B402-DA50FD49BC8D}" srcOrd="0" destOrd="0" presId="urn:microsoft.com/office/officeart/2005/8/layout/hierarchy3"/>
    <dgm:cxn modelId="{E281456B-642F-42E1-8CDF-D10DE2621078}" type="presOf" srcId="{A401A5C6-184A-4BD4-9A88-A070B0951B65}" destId="{CFC67542-D0BF-4255-AA7A-8E0152DA7DB5}" srcOrd="0" destOrd="0" presId="urn:microsoft.com/office/officeart/2005/8/layout/hierarchy3"/>
    <dgm:cxn modelId="{802F225F-099D-49CA-9109-AC4F8E115D81}" type="presOf" srcId="{4EB7CA46-1957-4E20-B375-3EB8EB01937D}" destId="{4F44D8D5-C8D5-4D2F-8891-9B41B3BD2A41}" srcOrd="0" destOrd="0" presId="urn:microsoft.com/office/officeart/2005/8/layout/hierarchy3"/>
    <dgm:cxn modelId="{F7AE2DCF-EF11-4E86-ABC2-21E475AFB11E}" type="presOf" srcId="{2337AC25-4836-4D72-AEBF-C741C38EA967}" destId="{712D4C6C-D36C-47A6-AE6B-553C51A5DD02}" srcOrd="0" destOrd="0" presId="urn:microsoft.com/office/officeart/2005/8/layout/hierarchy3"/>
    <dgm:cxn modelId="{019D1CDA-BF68-457A-9A24-F25A12DD32DC}" srcId="{F849190F-1435-4EC1-8EF9-83B733790A9A}" destId="{4EB7CA46-1957-4E20-B375-3EB8EB01937D}" srcOrd="3" destOrd="0" parTransId="{6E16CD47-D7EA-4C49-AAC6-0772D0A68B8B}" sibTransId="{7A26E07D-177A-4D03-9A1D-BC6D676C4EBE}"/>
    <dgm:cxn modelId="{EBE6C2EB-6A66-4740-B9B5-C8B568E13468}" type="presOf" srcId="{FEA86AFE-6CC5-4DF6-912D-3BD1802D8278}" destId="{4250835B-D6D2-4433-B2D0-9C3C86D7AB1C}" srcOrd="0" destOrd="0" presId="urn:microsoft.com/office/officeart/2005/8/layout/hierarchy3"/>
    <dgm:cxn modelId="{E1E31D39-CEFB-441D-B12A-1DA0067322FA}" type="presOf" srcId="{54A1F17A-AD15-4669-B9A9-43E29BDB84E9}" destId="{AE0820FF-8533-4662-82AA-1C4CA150222A}" srcOrd="1" destOrd="0" presId="urn:microsoft.com/office/officeart/2005/8/layout/hierarchy3"/>
    <dgm:cxn modelId="{8F1094E0-7492-4AE4-91E3-79659A6C8302}" type="presOf" srcId="{5CC8D44F-261B-4C55-9320-D8724A95006A}" destId="{608513B3-F9FF-4DAA-97FA-AD7265A56A14}" srcOrd="0" destOrd="0" presId="urn:microsoft.com/office/officeart/2005/8/layout/hierarchy3"/>
    <dgm:cxn modelId="{69E943DD-9462-45B3-ABE1-C6B2627E5704}" srcId="{F849190F-1435-4EC1-8EF9-83B733790A9A}" destId="{6E9C2358-489F-44C2-90C7-3627912D2D6B}" srcOrd="0" destOrd="0" parTransId="{05A2A91A-2CD0-432F-8677-DDD8DCE7DA37}" sibTransId="{429CA8EE-93C9-48CF-86F3-60C1FA1B0B63}"/>
    <dgm:cxn modelId="{3803FA11-3325-4585-8A59-286C87330DCB}" type="presOf" srcId="{38CB1B99-7BE6-4C48-9A7C-DCA62754CD64}" destId="{DA773BD9-89A8-4511-9632-3039E4898264}" srcOrd="0" destOrd="0" presId="urn:microsoft.com/office/officeart/2005/8/layout/hierarchy3"/>
    <dgm:cxn modelId="{92E6BAD3-11E7-4BA1-A6F5-AF5DF405C042}" type="presOf" srcId="{AD1354E1-C873-48C1-A7A9-601A764FE363}" destId="{5853DCFC-D8F4-4A08-9CCB-E6F29C5D2861}" srcOrd="0" destOrd="0" presId="urn:microsoft.com/office/officeart/2005/8/layout/hierarchy3"/>
    <dgm:cxn modelId="{DAD0B934-BC07-4469-B028-9915C42A9BA9}" type="presOf" srcId="{8C443BC3-E3D3-48DD-94B7-72AA5BD0C8F8}" destId="{85D71ECB-7660-41B3-A374-04C5BE0D914E}" srcOrd="0" destOrd="0" presId="urn:microsoft.com/office/officeart/2005/8/layout/hierarchy3"/>
    <dgm:cxn modelId="{9EF4E092-DE95-4E8F-AB95-A106D4334131}" srcId="{16BC871D-293B-4BEE-AB26-08C5F07D77C7}" destId="{6AD3CA6C-820B-4D0D-B108-7D2212B5AD07}" srcOrd="3" destOrd="0" parTransId="{BD8CE284-EEBD-4C11-8A09-76577CB74869}" sibTransId="{E583B783-8379-48AD-9AE2-63A63E25AC17}"/>
    <dgm:cxn modelId="{48F09073-255B-4087-A12C-413C1BB6C788}" srcId="{F849190F-1435-4EC1-8EF9-83B733790A9A}" destId="{5CC8D44F-261B-4C55-9320-D8724A95006A}" srcOrd="1" destOrd="0" parTransId="{8C443BC3-E3D3-48DD-94B7-72AA5BD0C8F8}" sibTransId="{BBD24A84-CA7C-4E24-832C-A55F49D2DF77}"/>
    <dgm:cxn modelId="{6EB58FA3-47D8-443E-9AFE-4F2A2FAA7330}" type="presOf" srcId="{9B695DC4-CC81-44B4-8542-AA6D96695CD1}" destId="{28AA7733-10DA-4601-86A5-ED824AC34C67}" srcOrd="0" destOrd="0" presId="urn:microsoft.com/office/officeart/2005/8/layout/hierarchy3"/>
    <dgm:cxn modelId="{DD1E5EA0-B846-4203-9139-25072FDC0484}" srcId="{16BC871D-293B-4BEE-AB26-08C5F07D77C7}" destId="{AD1354E1-C873-48C1-A7A9-601A764FE363}" srcOrd="0" destOrd="0" parTransId="{7DF2E770-A58D-4E6F-9EC9-51320872938E}" sibTransId="{B38873E4-F8D2-48EF-8FA3-45F67B7D4D9E}"/>
    <dgm:cxn modelId="{EFC093AD-5C3C-498D-AE91-DE7FC04BEA45}" type="presOf" srcId="{A5792524-456E-4C9A-8871-AD842112927C}" destId="{0CF6A433-54A3-4753-99F9-C3346AF8F4E3}" srcOrd="0" destOrd="0" presId="urn:microsoft.com/office/officeart/2005/8/layout/hierarchy3"/>
    <dgm:cxn modelId="{19D31922-EE14-4DE5-9DEC-1DD1F6A4DCB4}" type="presOf" srcId="{6AD3CA6C-820B-4D0D-B108-7D2212B5AD07}" destId="{1F2B9CA5-F649-452C-B1D6-15236A67DF8D}" srcOrd="0" destOrd="0" presId="urn:microsoft.com/office/officeart/2005/8/layout/hierarchy3"/>
    <dgm:cxn modelId="{8606567E-4F41-4AC9-9001-38A6D4D7AC68}" type="presOf" srcId="{309B2127-F3D4-4488-A46E-C9715F795504}" destId="{112106D3-FD9F-4317-B001-F6B0EF9E73D2}" srcOrd="0" destOrd="0" presId="urn:microsoft.com/office/officeart/2005/8/layout/hierarchy3"/>
    <dgm:cxn modelId="{D274505B-A3FE-47C4-A9D7-E3C74F160510}" srcId="{2337AC25-4836-4D72-AEBF-C741C38EA967}" destId="{54A1F17A-AD15-4669-B9A9-43E29BDB84E9}" srcOrd="2" destOrd="0" parTransId="{4FC6E871-8A8F-4AAD-8D1C-DBC7C26CEE1C}" sibTransId="{7F04BA05-65EF-4532-8F40-E5157C8DE7D7}"/>
    <dgm:cxn modelId="{4929F920-C8FF-4E9B-8510-1DE90BCAACDC}" type="presOf" srcId="{16BC871D-293B-4BEE-AB26-08C5F07D77C7}" destId="{A2ED666C-93BD-4ED0-933B-782AD8E16F2A}" srcOrd="1" destOrd="0" presId="urn:microsoft.com/office/officeart/2005/8/layout/hierarchy3"/>
    <dgm:cxn modelId="{52C02B94-58F4-4B0C-BC0E-43B9D988C50F}" type="presParOf" srcId="{712D4C6C-D36C-47A6-AE6B-553C51A5DD02}" destId="{86EDAD29-7FAA-4EC2-9DDA-528434D5940E}" srcOrd="0" destOrd="0" presId="urn:microsoft.com/office/officeart/2005/8/layout/hierarchy3"/>
    <dgm:cxn modelId="{0ED330BD-4C7E-4E9D-9DDD-5052C930C8DB}" type="presParOf" srcId="{86EDAD29-7FAA-4EC2-9DDA-528434D5940E}" destId="{0B45F7A5-5F89-4D84-84D4-A2BC3DFCCBC9}" srcOrd="0" destOrd="0" presId="urn:microsoft.com/office/officeart/2005/8/layout/hierarchy3"/>
    <dgm:cxn modelId="{C7C75730-F16B-4C48-B760-CD2BA7CD120D}" type="presParOf" srcId="{0B45F7A5-5F89-4D84-84D4-A2BC3DFCCBC9}" destId="{21472AC6-CA45-45EC-B402-DA50FD49BC8D}" srcOrd="0" destOrd="0" presId="urn:microsoft.com/office/officeart/2005/8/layout/hierarchy3"/>
    <dgm:cxn modelId="{2C532837-6623-482A-B33B-A11904DEAD81}" type="presParOf" srcId="{0B45F7A5-5F89-4D84-84D4-A2BC3DFCCBC9}" destId="{52136513-7A70-499D-AA6D-D31741E9F461}" srcOrd="1" destOrd="0" presId="urn:microsoft.com/office/officeart/2005/8/layout/hierarchy3"/>
    <dgm:cxn modelId="{09D2983E-2FE5-4CC4-9B9A-5516367A27F4}" type="presParOf" srcId="{86EDAD29-7FAA-4EC2-9DDA-528434D5940E}" destId="{A5E6CB16-F18C-4C53-BFCF-6A40FFB63F8C}" srcOrd="1" destOrd="0" presId="urn:microsoft.com/office/officeart/2005/8/layout/hierarchy3"/>
    <dgm:cxn modelId="{78C8045A-E805-40CB-BB52-14C90CB86D91}" type="presParOf" srcId="{A5E6CB16-F18C-4C53-BFCF-6A40FFB63F8C}" destId="{188A0E0F-B9B9-4EEE-A851-28D761773940}" srcOrd="0" destOrd="0" presId="urn:microsoft.com/office/officeart/2005/8/layout/hierarchy3"/>
    <dgm:cxn modelId="{B4D60470-8DE5-4E87-B412-2CB8AED24F75}" type="presParOf" srcId="{A5E6CB16-F18C-4C53-BFCF-6A40FFB63F8C}" destId="{E4D523E9-4692-4D1C-85C8-F77137C6F4A0}" srcOrd="1" destOrd="0" presId="urn:microsoft.com/office/officeart/2005/8/layout/hierarchy3"/>
    <dgm:cxn modelId="{E1699DDF-7F37-46F1-A803-434BE93C2527}" type="presParOf" srcId="{A5E6CB16-F18C-4C53-BFCF-6A40FFB63F8C}" destId="{85D71ECB-7660-41B3-A374-04C5BE0D914E}" srcOrd="2" destOrd="0" presId="urn:microsoft.com/office/officeart/2005/8/layout/hierarchy3"/>
    <dgm:cxn modelId="{4574C750-DDF3-4B8A-911A-A796AA75DECA}" type="presParOf" srcId="{A5E6CB16-F18C-4C53-BFCF-6A40FFB63F8C}" destId="{608513B3-F9FF-4DAA-97FA-AD7265A56A14}" srcOrd="3" destOrd="0" presId="urn:microsoft.com/office/officeart/2005/8/layout/hierarchy3"/>
    <dgm:cxn modelId="{6958FDDB-2882-4D89-8595-2BD0AD265624}" type="presParOf" srcId="{A5E6CB16-F18C-4C53-BFCF-6A40FFB63F8C}" destId="{28AA7733-10DA-4601-86A5-ED824AC34C67}" srcOrd="4" destOrd="0" presId="urn:microsoft.com/office/officeart/2005/8/layout/hierarchy3"/>
    <dgm:cxn modelId="{E2B5BF2B-0176-44C4-BC9F-24BBBF81DEB9}" type="presParOf" srcId="{A5E6CB16-F18C-4C53-BFCF-6A40FFB63F8C}" destId="{7CEF686B-1A5F-47B2-A9DF-466B25D62856}" srcOrd="5" destOrd="0" presId="urn:microsoft.com/office/officeart/2005/8/layout/hierarchy3"/>
    <dgm:cxn modelId="{8147F3BA-366D-4238-814B-ED37D82B2B0F}" type="presParOf" srcId="{A5E6CB16-F18C-4C53-BFCF-6A40FFB63F8C}" destId="{FD15EA67-C9F8-47A1-980B-236AF298D42E}" srcOrd="6" destOrd="0" presId="urn:microsoft.com/office/officeart/2005/8/layout/hierarchy3"/>
    <dgm:cxn modelId="{137FC4EA-F532-48F6-B61E-AB3DE6987F3C}" type="presParOf" srcId="{A5E6CB16-F18C-4C53-BFCF-6A40FFB63F8C}" destId="{4F44D8D5-C8D5-4D2F-8891-9B41B3BD2A41}" srcOrd="7" destOrd="0" presId="urn:microsoft.com/office/officeart/2005/8/layout/hierarchy3"/>
    <dgm:cxn modelId="{653BE954-C911-4932-BA7A-13BA6DA5FF74}" type="presParOf" srcId="{712D4C6C-D36C-47A6-AE6B-553C51A5DD02}" destId="{3C979447-1A9C-4AD2-91C7-AAB132DF8467}" srcOrd="1" destOrd="0" presId="urn:microsoft.com/office/officeart/2005/8/layout/hierarchy3"/>
    <dgm:cxn modelId="{885D4660-824F-4E20-81FC-57D9038C6ADC}" type="presParOf" srcId="{3C979447-1A9C-4AD2-91C7-AAB132DF8467}" destId="{F7D2F0D5-1648-4584-9D76-CFA33C6422CF}" srcOrd="0" destOrd="0" presId="urn:microsoft.com/office/officeart/2005/8/layout/hierarchy3"/>
    <dgm:cxn modelId="{B835C94E-7F8D-4C86-8E7D-5775C454AACE}" type="presParOf" srcId="{F7D2F0D5-1648-4584-9D76-CFA33C6422CF}" destId="{4E8791EA-72DE-4B84-9561-F98A794A3C9F}" srcOrd="0" destOrd="0" presId="urn:microsoft.com/office/officeart/2005/8/layout/hierarchy3"/>
    <dgm:cxn modelId="{C421984D-FECF-432E-B72C-7C3400DC2B73}" type="presParOf" srcId="{F7D2F0D5-1648-4584-9D76-CFA33C6422CF}" destId="{A2ED666C-93BD-4ED0-933B-782AD8E16F2A}" srcOrd="1" destOrd="0" presId="urn:microsoft.com/office/officeart/2005/8/layout/hierarchy3"/>
    <dgm:cxn modelId="{A3996DA8-1161-4149-B8CA-D10CB9EF49C2}" type="presParOf" srcId="{3C979447-1A9C-4AD2-91C7-AAB132DF8467}" destId="{DB00493E-FACF-4E38-A83E-1F0784B9BFE0}" srcOrd="1" destOrd="0" presId="urn:microsoft.com/office/officeart/2005/8/layout/hierarchy3"/>
    <dgm:cxn modelId="{8C1E8532-9C1D-4B0D-B130-A1D046B1C353}" type="presParOf" srcId="{DB00493E-FACF-4E38-A83E-1F0784B9BFE0}" destId="{EADF587E-1A29-434F-9D0B-1B2BACFF6AF6}" srcOrd="0" destOrd="0" presId="urn:microsoft.com/office/officeart/2005/8/layout/hierarchy3"/>
    <dgm:cxn modelId="{BCB5C414-FD1B-4979-A35A-AA5BDA2E71FA}" type="presParOf" srcId="{DB00493E-FACF-4E38-A83E-1F0784B9BFE0}" destId="{5853DCFC-D8F4-4A08-9CCB-E6F29C5D2861}" srcOrd="1" destOrd="0" presId="urn:microsoft.com/office/officeart/2005/8/layout/hierarchy3"/>
    <dgm:cxn modelId="{5B357F63-626C-455A-829F-EB8F98FAF6CD}" type="presParOf" srcId="{DB00493E-FACF-4E38-A83E-1F0784B9BFE0}" destId="{06E98E17-FAAB-473E-9314-F3C701B1C43A}" srcOrd="2" destOrd="0" presId="urn:microsoft.com/office/officeart/2005/8/layout/hierarchy3"/>
    <dgm:cxn modelId="{E1512D8A-737F-4C6B-9CA0-188748D95D6D}" type="presParOf" srcId="{DB00493E-FACF-4E38-A83E-1F0784B9BFE0}" destId="{DA773BD9-89A8-4511-9632-3039E4898264}" srcOrd="3" destOrd="0" presId="urn:microsoft.com/office/officeart/2005/8/layout/hierarchy3"/>
    <dgm:cxn modelId="{1829EDD8-D6A1-49CA-A021-E3C67FF85FE3}" type="presParOf" srcId="{DB00493E-FACF-4E38-A83E-1F0784B9BFE0}" destId="{A0220745-CC95-4021-A3DA-A5C3E2179740}" srcOrd="4" destOrd="0" presId="urn:microsoft.com/office/officeart/2005/8/layout/hierarchy3"/>
    <dgm:cxn modelId="{21C32DA4-0D06-4E0B-937C-A9998111DD36}" type="presParOf" srcId="{DB00493E-FACF-4E38-A83E-1F0784B9BFE0}" destId="{20907901-A983-4F4D-95F6-7B5FD141885B}" srcOrd="5" destOrd="0" presId="urn:microsoft.com/office/officeart/2005/8/layout/hierarchy3"/>
    <dgm:cxn modelId="{2248A877-8BC2-4888-A111-8635A1F01F61}" type="presParOf" srcId="{DB00493E-FACF-4E38-A83E-1F0784B9BFE0}" destId="{7C00915C-77F9-49D4-B6F6-D8499AB85B8F}" srcOrd="6" destOrd="0" presId="urn:microsoft.com/office/officeart/2005/8/layout/hierarchy3"/>
    <dgm:cxn modelId="{BCBBE16D-3DF5-4AC8-B1E8-92564CEFB780}" type="presParOf" srcId="{DB00493E-FACF-4E38-A83E-1F0784B9BFE0}" destId="{1F2B9CA5-F649-452C-B1D6-15236A67DF8D}" srcOrd="7" destOrd="0" presId="urn:microsoft.com/office/officeart/2005/8/layout/hierarchy3"/>
    <dgm:cxn modelId="{65B321E3-5A97-4D4A-864E-B3633CF51DCB}" type="presParOf" srcId="{712D4C6C-D36C-47A6-AE6B-553C51A5DD02}" destId="{E6F30E46-26AA-43E8-8066-E490F572EE1E}" srcOrd="2" destOrd="0" presId="urn:microsoft.com/office/officeart/2005/8/layout/hierarchy3"/>
    <dgm:cxn modelId="{E0E5ECDA-B339-41ED-BD59-D4498EC46405}" type="presParOf" srcId="{E6F30E46-26AA-43E8-8066-E490F572EE1E}" destId="{4C2A0148-BCED-4A19-8E08-1A32560C0FBC}" srcOrd="0" destOrd="0" presId="urn:microsoft.com/office/officeart/2005/8/layout/hierarchy3"/>
    <dgm:cxn modelId="{D0D2750F-2B31-4C81-83B1-806D66936FED}" type="presParOf" srcId="{4C2A0148-BCED-4A19-8E08-1A32560C0FBC}" destId="{2ADFED50-9EBE-4E93-B4F8-3709F2F5327B}" srcOrd="0" destOrd="0" presId="urn:microsoft.com/office/officeart/2005/8/layout/hierarchy3"/>
    <dgm:cxn modelId="{8B86DEF9-B01E-4443-AFD0-4DDDE0C953F8}" type="presParOf" srcId="{4C2A0148-BCED-4A19-8E08-1A32560C0FBC}" destId="{AE0820FF-8533-4662-82AA-1C4CA150222A}" srcOrd="1" destOrd="0" presId="urn:microsoft.com/office/officeart/2005/8/layout/hierarchy3"/>
    <dgm:cxn modelId="{267D0730-9151-464E-943E-8B9844E7B59A}" type="presParOf" srcId="{E6F30E46-26AA-43E8-8066-E490F572EE1E}" destId="{B3DF01A4-CB5A-4449-9DC3-C84EEC8B1123}" srcOrd="1" destOrd="0" presId="urn:microsoft.com/office/officeart/2005/8/layout/hierarchy3"/>
    <dgm:cxn modelId="{C08378B6-86B6-4E7C-A869-620244CD5476}" type="presParOf" srcId="{B3DF01A4-CB5A-4449-9DC3-C84EEC8B1123}" destId="{A8548474-4649-4E91-B46D-C2610A9BABDB}" srcOrd="0" destOrd="0" presId="urn:microsoft.com/office/officeart/2005/8/layout/hierarchy3"/>
    <dgm:cxn modelId="{0585D3B0-2FC5-403C-9C87-9D200ED85493}" type="presParOf" srcId="{B3DF01A4-CB5A-4449-9DC3-C84EEC8B1123}" destId="{112106D3-FD9F-4317-B001-F6B0EF9E73D2}" srcOrd="1" destOrd="0" presId="urn:microsoft.com/office/officeart/2005/8/layout/hierarchy3"/>
    <dgm:cxn modelId="{11275DC9-5D93-4DB6-A3AD-E26E23865548}" type="presParOf" srcId="{B3DF01A4-CB5A-4449-9DC3-C84EEC8B1123}" destId="{4E9D5800-AA99-43A7-94EE-5501B7401D30}" srcOrd="2" destOrd="0" presId="urn:microsoft.com/office/officeart/2005/8/layout/hierarchy3"/>
    <dgm:cxn modelId="{83FAF43D-687A-4B74-88E1-BB9A8A3C99A5}" type="presParOf" srcId="{B3DF01A4-CB5A-4449-9DC3-C84EEC8B1123}" destId="{279DC0F2-3992-4F88-9E4E-2A075E48A07B}" srcOrd="3" destOrd="0" presId="urn:microsoft.com/office/officeart/2005/8/layout/hierarchy3"/>
    <dgm:cxn modelId="{0CEFFF57-34F5-4C59-9830-BE30D365A0D9}" type="presParOf" srcId="{B3DF01A4-CB5A-4449-9DC3-C84EEC8B1123}" destId="{CFC67542-D0BF-4255-AA7A-8E0152DA7DB5}" srcOrd="4" destOrd="0" presId="urn:microsoft.com/office/officeart/2005/8/layout/hierarchy3"/>
    <dgm:cxn modelId="{11964F4B-1474-43A8-905A-52C4201EB8A1}" type="presParOf" srcId="{B3DF01A4-CB5A-4449-9DC3-C84EEC8B1123}" destId="{4250835B-D6D2-4433-B2D0-9C3C86D7AB1C}" srcOrd="5" destOrd="0" presId="urn:microsoft.com/office/officeart/2005/8/layout/hierarchy3"/>
    <dgm:cxn modelId="{406F4CFD-C49F-4A5C-B105-00BFCD058AF3}" type="presParOf" srcId="{B3DF01A4-CB5A-4449-9DC3-C84EEC8B1123}" destId="{4752D3FA-D1E2-476B-8B77-7B5D4BF685E0}" srcOrd="6" destOrd="0" presId="urn:microsoft.com/office/officeart/2005/8/layout/hierarchy3"/>
    <dgm:cxn modelId="{BC77BA2A-9205-43C4-B45B-49FCBDB78ECE}" type="presParOf" srcId="{B3DF01A4-CB5A-4449-9DC3-C84EEC8B1123}" destId="{0CF6A433-54A3-4753-99F9-C3346AF8F4E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A97AE-9934-45BC-BE8B-4C9DB5E4B071}" type="doc">
      <dgm:prSet loTypeId="urn:microsoft.com/office/officeart/2005/8/layout/rings+Icon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6808F7-7CE0-4AF6-B709-4D9CB738BD1F}">
      <dgm:prSet phldrT="[Text]" custT="1"/>
      <dgm:spPr/>
      <dgm:t>
        <a:bodyPr/>
        <a:lstStyle/>
        <a:p>
          <a:pPr algn="ctr"/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WPI</a:t>
          </a:r>
          <a:b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gm:t>
    </dgm:pt>
    <dgm:pt modelId="{9BC9CF3A-1107-4A0D-90BE-18611339CFCB}" type="parTrans" cxnId="{5F031612-9C72-4096-B7F5-FE81C8D5FE66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4DEB80AE-0AD4-4635-AE88-2D3EC0535AB9}" type="sibTrans" cxnId="{5F031612-9C72-4096-B7F5-FE81C8D5FE66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2DEAE917-35F3-484A-B5F2-82E92A48D99E}">
      <dgm:prSet phldrT="[Text]" custT="1"/>
      <dgm:spPr/>
      <dgm:t>
        <a:bodyPr/>
        <a:lstStyle/>
        <a:p>
          <a:pPr algn="ctr"/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CPI</a:t>
          </a:r>
          <a:b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6 cat.</a:t>
          </a:r>
          <a:endParaRPr lang="en-US" sz="7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gm:t>
    </dgm:pt>
    <dgm:pt modelId="{8687FC6F-15CB-46BF-BBEA-52EFB464B680}" type="parTrans" cxnId="{FE953026-E3D1-4A09-9E0E-2E21C81E50D3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2C6ECB16-06DC-4DA9-868C-04910E1592AB}" type="sibTrans" cxnId="{FE953026-E3D1-4A09-9E0E-2E21C81E50D3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A347F22B-A597-481C-9F17-BA9AA11EA45A}">
      <dgm:prSet phldrT="[Text]" custT="1"/>
      <dgm:spPr/>
      <dgm:t>
        <a:bodyPr/>
        <a:lstStyle/>
        <a:p>
          <a:pPr algn="ctr"/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IIP</a:t>
          </a:r>
          <a:b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gm:t>
    </dgm:pt>
    <dgm:pt modelId="{A764AAC4-0AAE-4218-84D7-E51AF513165A}" type="parTrans" cxnId="{7322CB60-D7B5-4079-8749-988C51802358}">
      <dgm:prSet/>
      <dgm:spPr/>
      <dgm:t>
        <a:bodyPr/>
        <a:lstStyle/>
        <a:p>
          <a:endParaRPr lang="en-US"/>
        </a:p>
      </dgm:t>
    </dgm:pt>
    <dgm:pt modelId="{8B79C16D-2879-4206-843E-9642FAA594CC}" type="sibTrans" cxnId="{7322CB60-D7B5-4079-8749-988C51802358}">
      <dgm:prSet/>
      <dgm:spPr/>
      <dgm:t>
        <a:bodyPr/>
        <a:lstStyle/>
        <a:p>
          <a:endParaRPr lang="en-US"/>
        </a:p>
      </dgm:t>
    </dgm:pt>
    <dgm:pt modelId="{A74F177D-BE5D-4683-8069-05B4C306C34F}" type="pres">
      <dgm:prSet presAssocID="{D4BA97AE-9934-45BC-BE8B-4C9DB5E4B071}" presName="Name0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F68529-1211-4469-9834-EF616EF35F37}" type="pres">
      <dgm:prSet presAssocID="{D4BA97AE-9934-45BC-BE8B-4C9DB5E4B071}" presName="ellipse1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F55B1-B7FD-4079-AF96-2F432BC2E3D8}" type="pres">
      <dgm:prSet presAssocID="{D4BA97AE-9934-45BC-BE8B-4C9DB5E4B071}" presName="ellipse2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C0D29-CC9C-4A46-A821-88EA3BD14667}" type="pres">
      <dgm:prSet presAssocID="{D4BA97AE-9934-45BC-BE8B-4C9DB5E4B071}" presName="ellipse3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362060-D802-4B5C-9ED1-C3503A42BAB9}" type="presOf" srcId="{8D6808F7-7CE0-4AF6-B709-4D9CB738BD1F}" destId="{F1AF55B1-B7FD-4079-AF96-2F432BC2E3D8}" srcOrd="0" destOrd="0" presId="urn:microsoft.com/office/officeart/2005/8/layout/rings+Icon"/>
    <dgm:cxn modelId="{C3C5E93E-9FB8-4626-8020-B4FBE3B70E87}" type="presOf" srcId="{A347F22B-A597-481C-9F17-BA9AA11EA45A}" destId="{12F68529-1211-4469-9834-EF616EF35F37}" srcOrd="0" destOrd="0" presId="urn:microsoft.com/office/officeart/2005/8/layout/rings+Icon"/>
    <dgm:cxn modelId="{04C8DB66-1434-4FA5-9386-735E46BEA12C}" type="presOf" srcId="{D4BA97AE-9934-45BC-BE8B-4C9DB5E4B071}" destId="{A74F177D-BE5D-4683-8069-05B4C306C34F}" srcOrd="0" destOrd="0" presId="urn:microsoft.com/office/officeart/2005/8/layout/rings+Icon"/>
    <dgm:cxn modelId="{5F031612-9C72-4096-B7F5-FE81C8D5FE66}" srcId="{D4BA97AE-9934-45BC-BE8B-4C9DB5E4B071}" destId="{8D6808F7-7CE0-4AF6-B709-4D9CB738BD1F}" srcOrd="1" destOrd="0" parTransId="{9BC9CF3A-1107-4A0D-90BE-18611339CFCB}" sibTransId="{4DEB80AE-0AD4-4635-AE88-2D3EC0535AB9}"/>
    <dgm:cxn modelId="{FE953026-E3D1-4A09-9E0E-2E21C81E50D3}" srcId="{D4BA97AE-9934-45BC-BE8B-4C9DB5E4B071}" destId="{2DEAE917-35F3-484A-B5F2-82E92A48D99E}" srcOrd="2" destOrd="0" parTransId="{8687FC6F-15CB-46BF-BBEA-52EFB464B680}" sibTransId="{2C6ECB16-06DC-4DA9-868C-04910E1592AB}"/>
    <dgm:cxn modelId="{3401B823-2289-4737-8581-66F513CE3C91}" type="presOf" srcId="{2DEAE917-35F3-484A-B5F2-82E92A48D99E}" destId="{4DBC0D29-CC9C-4A46-A821-88EA3BD14667}" srcOrd="0" destOrd="0" presId="urn:microsoft.com/office/officeart/2005/8/layout/rings+Icon"/>
    <dgm:cxn modelId="{7322CB60-D7B5-4079-8749-988C51802358}" srcId="{D4BA97AE-9934-45BC-BE8B-4C9DB5E4B071}" destId="{A347F22B-A597-481C-9F17-BA9AA11EA45A}" srcOrd="0" destOrd="0" parTransId="{A764AAC4-0AAE-4218-84D7-E51AF513165A}" sibTransId="{8B79C16D-2879-4206-843E-9642FAA594CC}"/>
    <dgm:cxn modelId="{E9D96179-A6F2-4782-A810-452DBEF0F211}" type="presParOf" srcId="{A74F177D-BE5D-4683-8069-05B4C306C34F}" destId="{12F68529-1211-4469-9834-EF616EF35F37}" srcOrd="0" destOrd="0" presId="urn:microsoft.com/office/officeart/2005/8/layout/rings+Icon"/>
    <dgm:cxn modelId="{729ACE78-7AD3-4EE3-8554-F7EF13948FE2}" type="presParOf" srcId="{A74F177D-BE5D-4683-8069-05B4C306C34F}" destId="{F1AF55B1-B7FD-4079-AF96-2F432BC2E3D8}" srcOrd="1" destOrd="0" presId="urn:microsoft.com/office/officeart/2005/8/layout/rings+Icon"/>
    <dgm:cxn modelId="{D739C6AA-F07D-4A5F-9C67-CCB96DE5188A}" type="presParOf" srcId="{A74F177D-BE5D-4683-8069-05B4C306C34F}" destId="{4DBC0D29-CC9C-4A46-A821-88EA3BD14667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BA97AE-9934-45BC-BE8B-4C9DB5E4B071}" type="doc">
      <dgm:prSet loTypeId="urn:microsoft.com/office/officeart/2005/8/layout/rings+Icon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6808F7-7CE0-4AF6-B709-4D9CB738BD1F}">
      <dgm:prSet phldrT="[Text]" custT="1"/>
      <dgm:spPr/>
      <dgm:t>
        <a:bodyPr/>
        <a:lstStyle/>
        <a:p>
          <a:pPr algn="ctr"/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WPI</a:t>
          </a:r>
          <a:b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gm:t>
    </dgm:pt>
    <dgm:pt modelId="{9BC9CF3A-1107-4A0D-90BE-18611339CFCB}" type="parTrans" cxnId="{5F031612-9C72-4096-B7F5-FE81C8D5FE66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4DEB80AE-0AD4-4635-AE88-2D3EC0535AB9}" type="sibTrans" cxnId="{5F031612-9C72-4096-B7F5-FE81C8D5FE66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2DEAE917-35F3-484A-B5F2-82E92A48D99E}">
      <dgm:prSet phldrT="[Text]" custT="1"/>
      <dgm:spPr/>
      <dgm:t>
        <a:bodyPr/>
        <a:lstStyle/>
        <a:p>
          <a:pPr algn="ctr"/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CPI</a:t>
          </a:r>
          <a:b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6 cat.</a:t>
          </a:r>
          <a:endParaRPr lang="en-US" sz="7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gm:t>
    </dgm:pt>
    <dgm:pt modelId="{8687FC6F-15CB-46BF-BBEA-52EFB464B680}" type="parTrans" cxnId="{FE953026-E3D1-4A09-9E0E-2E21C81E50D3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2C6ECB16-06DC-4DA9-868C-04910E1592AB}" type="sibTrans" cxnId="{FE953026-E3D1-4A09-9E0E-2E21C81E50D3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A347F22B-A597-481C-9F17-BA9AA11EA45A}">
      <dgm:prSet phldrT="[Text]" custT="1"/>
      <dgm:spPr/>
      <dgm:t>
        <a:bodyPr/>
        <a:lstStyle/>
        <a:p>
          <a:pPr algn="ctr"/>
          <a:r>
            <a:rPr lang="en-US" sz="7200" strike="sngStrike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IIP</a:t>
          </a:r>
          <a:br>
            <a:rPr lang="en-US" sz="7200" strike="sngStrike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strike="sngStrike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strike="sngStrike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gm:t>
    </dgm:pt>
    <dgm:pt modelId="{A764AAC4-0AAE-4218-84D7-E51AF513165A}" type="parTrans" cxnId="{7322CB60-D7B5-4079-8749-988C51802358}">
      <dgm:prSet/>
      <dgm:spPr/>
      <dgm:t>
        <a:bodyPr/>
        <a:lstStyle/>
        <a:p>
          <a:endParaRPr lang="en-US"/>
        </a:p>
      </dgm:t>
    </dgm:pt>
    <dgm:pt modelId="{8B79C16D-2879-4206-843E-9642FAA594CC}" type="sibTrans" cxnId="{7322CB60-D7B5-4079-8749-988C51802358}">
      <dgm:prSet/>
      <dgm:spPr/>
      <dgm:t>
        <a:bodyPr/>
        <a:lstStyle/>
        <a:p>
          <a:endParaRPr lang="en-US"/>
        </a:p>
      </dgm:t>
    </dgm:pt>
    <dgm:pt modelId="{A74F177D-BE5D-4683-8069-05B4C306C34F}" type="pres">
      <dgm:prSet presAssocID="{D4BA97AE-9934-45BC-BE8B-4C9DB5E4B071}" presName="Name0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F68529-1211-4469-9834-EF616EF35F37}" type="pres">
      <dgm:prSet presAssocID="{D4BA97AE-9934-45BC-BE8B-4C9DB5E4B071}" presName="ellipse1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F55B1-B7FD-4079-AF96-2F432BC2E3D8}" type="pres">
      <dgm:prSet presAssocID="{D4BA97AE-9934-45BC-BE8B-4C9DB5E4B071}" presName="ellipse2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C0D29-CC9C-4A46-A821-88EA3BD14667}" type="pres">
      <dgm:prSet presAssocID="{D4BA97AE-9934-45BC-BE8B-4C9DB5E4B071}" presName="ellipse3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ED74AC-0BD0-4AB6-A833-3DA01F39565F}" type="presOf" srcId="{2DEAE917-35F3-484A-B5F2-82E92A48D99E}" destId="{4DBC0D29-CC9C-4A46-A821-88EA3BD14667}" srcOrd="0" destOrd="0" presId="urn:microsoft.com/office/officeart/2005/8/layout/rings+Icon"/>
    <dgm:cxn modelId="{2658AB6A-D34F-4623-B33E-C9E606119A6A}" type="presOf" srcId="{A347F22B-A597-481C-9F17-BA9AA11EA45A}" destId="{12F68529-1211-4469-9834-EF616EF35F37}" srcOrd="0" destOrd="0" presId="urn:microsoft.com/office/officeart/2005/8/layout/rings+Icon"/>
    <dgm:cxn modelId="{50A654C8-48AA-4992-BDBC-2D85358317DC}" type="presOf" srcId="{8D6808F7-7CE0-4AF6-B709-4D9CB738BD1F}" destId="{F1AF55B1-B7FD-4079-AF96-2F432BC2E3D8}" srcOrd="0" destOrd="0" presId="urn:microsoft.com/office/officeart/2005/8/layout/rings+Icon"/>
    <dgm:cxn modelId="{5F031612-9C72-4096-B7F5-FE81C8D5FE66}" srcId="{D4BA97AE-9934-45BC-BE8B-4C9DB5E4B071}" destId="{8D6808F7-7CE0-4AF6-B709-4D9CB738BD1F}" srcOrd="1" destOrd="0" parTransId="{9BC9CF3A-1107-4A0D-90BE-18611339CFCB}" sibTransId="{4DEB80AE-0AD4-4635-AE88-2D3EC0535AB9}"/>
    <dgm:cxn modelId="{FE953026-E3D1-4A09-9E0E-2E21C81E50D3}" srcId="{D4BA97AE-9934-45BC-BE8B-4C9DB5E4B071}" destId="{2DEAE917-35F3-484A-B5F2-82E92A48D99E}" srcOrd="2" destOrd="0" parTransId="{8687FC6F-15CB-46BF-BBEA-52EFB464B680}" sibTransId="{2C6ECB16-06DC-4DA9-868C-04910E1592AB}"/>
    <dgm:cxn modelId="{226A0BB1-573C-49C7-95C5-837E728A2B6A}" type="presOf" srcId="{D4BA97AE-9934-45BC-BE8B-4C9DB5E4B071}" destId="{A74F177D-BE5D-4683-8069-05B4C306C34F}" srcOrd="0" destOrd="0" presId="urn:microsoft.com/office/officeart/2005/8/layout/rings+Icon"/>
    <dgm:cxn modelId="{7322CB60-D7B5-4079-8749-988C51802358}" srcId="{D4BA97AE-9934-45BC-BE8B-4C9DB5E4B071}" destId="{A347F22B-A597-481C-9F17-BA9AA11EA45A}" srcOrd="0" destOrd="0" parTransId="{A764AAC4-0AAE-4218-84D7-E51AF513165A}" sibTransId="{8B79C16D-2879-4206-843E-9642FAA594CC}"/>
    <dgm:cxn modelId="{8B205940-3C4B-445F-A1FC-C6EAC7E705EB}" type="presParOf" srcId="{A74F177D-BE5D-4683-8069-05B4C306C34F}" destId="{12F68529-1211-4469-9834-EF616EF35F37}" srcOrd="0" destOrd="0" presId="urn:microsoft.com/office/officeart/2005/8/layout/rings+Icon"/>
    <dgm:cxn modelId="{A6358E1C-4E1D-470E-82DE-E2A73DD3A0D1}" type="presParOf" srcId="{A74F177D-BE5D-4683-8069-05B4C306C34F}" destId="{F1AF55B1-B7FD-4079-AF96-2F432BC2E3D8}" srcOrd="1" destOrd="0" presId="urn:microsoft.com/office/officeart/2005/8/layout/rings+Icon"/>
    <dgm:cxn modelId="{23814526-ACF5-48A5-A9E4-2822730718A5}" type="presParOf" srcId="{A74F177D-BE5D-4683-8069-05B4C306C34F}" destId="{4DBC0D29-CC9C-4A46-A821-88EA3BD14667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BA97AE-9934-45BC-BE8B-4C9DB5E4B071}" type="doc">
      <dgm:prSet loTypeId="urn:microsoft.com/office/officeart/2005/8/layout/rings+Icon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6808F7-7CE0-4AF6-B709-4D9CB738BD1F}">
      <dgm:prSet phldrT="[Text]" custT="1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pPr algn="ctr"/>
          <a:r>
            <a:rPr lang="en-US" sz="7200" strike="sngStrike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WPI</a:t>
          </a:r>
          <a:br>
            <a:rPr lang="en-US" sz="7200" strike="sngStrike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strike="sngStrike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strike="sngStrike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gm:t>
    </dgm:pt>
    <dgm:pt modelId="{9BC9CF3A-1107-4A0D-90BE-18611339CFCB}" type="parTrans" cxnId="{5F031612-9C72-4096-B7F5-FE81C8D5FE66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4DEB80AE-0AD4-4635-AE88-2D3EC0535AB9}" type="sibTrans" cxnId="{5F031612-9C72-4096-B7F5-FE81C8D5FE66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2DEAE917-35F3-484A-B5F2-82E92A48D99E}">
      <dgm:prSet phldrT="[Text]" custT="1"/>
      <dgm:spPr/>
      <dgm:t>
        <a:bodyPr/>
        <a:lstStyle/>
        <a:p>
          <a:pPr algn="ctr"/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CPI</a:t>
          </a:r>
          <a:b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6 cat.</a:t>
          </a:r>
          <a:endParaRPr lang="en-US" sz="7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gm:t>
    </dgm:pt>
    <dgm:pt modelId="{8687FC6F-15CB-46BF-BBEA-52EFB464B680}" type="parTrans" cxnId="{FE953026-E3D1-4A09-9E0E-2E21C81E50D3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2C6ECB16-06DC-4DA9-868C-04910E1592AB}" type="sibTrans" cxnId="{FE953026-E3D1-4A09-9E0E-2E21C81E50D3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A347F22B-A597-481C-9F17-BA9AA11EA45A}">
      <dgm:prSet phldrT="[Text]" custT="1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pPr algn="ctr"/>
          <a:r>
            <a:rPr lang="en-US" sz="7200" strike="sngStrike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IIP</a:t>
          </a:r>
          <a:br>
            <a:rPr lang="en-US" sz="7200" strike="sngStrike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strike="sngStrike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strike="sngStrike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gm:t>
    </dgm:pt>
    <dgm:pt modelId="{A764AAC4-0AAE-4218-84D7-E51AF513165A}" type="parTrans" cxnId="{7322CB60-D7B5-4079-8749-988C51802358}">
      <dgm:prSet/>
      <dgm:spPr/>
      <dgm:t>
        <a:bodyPr/>
        <a:lstStyle/>
        <a:p>
          <a:endParaRPr lang="en-US"/>
        </a:p>
      </dgm:t>
    </dgm:pt>
    <dgm:pt modelId="{8B79C16D-2879-4206-843E-9642FAA594CC}" type="sibTrans" cxnId="{7322CB60-D7B5-4079-8749-988C51802358}">
      <dgm:prSet/>
      <dgm:spPr/>
      <dgm:t>
        <a:bodyPr/>
        <a:lstStyle/>
        <a:p>
          <a:endParaRPr lang="en-US"/>
        </a:p>
      </dgm:t>
    </dgm:pt>
    <dgm:pt modelId="{A74F177D-BE5D-4683-8069-05B4C306C34F}" type="pres">
      <dgm:prSet presAssocID="{D4BA97AE-9934-45BC-BE8B-4C9DB5E4B071}" presName="Name0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F68529-1211-4469-9834-EF616EF35F37}" type="pres">
      <dgm:prSet presAssocID="{D4BA97AE-9934-45BC-BE8B-4C9DB5E4B071}" presName="ellipse1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F55B1-B7FD-4079-AF96-2F432BC2E3D8}" type="pres">
      <dgm:prSet presAssocID="{D4BA97AE-9934-45BC-BE8B-4C9DB5E4B071}" presName="ellipse2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C0D29-CC9C-4A46-A821-88EA3BD14667}" type="pres">
      <dgm:prSet presAssocID="{D4BA97AE-9934-45BC-BE8B-4C9DB5E4B071}" presName="ellipse3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BF3BE3-00C8-466D-A944-27C680E9D74D}" type="presOf" srcId="{8D6808F7-7CE0-4AF6-B709-4D9CB738BD1F}" destId="{F1AF55B1-B7FD-4079-AF96-2F432BC2E3D8}" srcOrd="0" destOrd="0" presId="urn:microsoft.com/office/officeart/2005/8/layout/rings+Icon"/>
    <dgm:cxn modelId="{B9FA4F10-01F6-4F29-9E15-3EB6239303A2}" type="presOf" srcId="{A347F22B-A597-481C-9F17-BA9AA11EA45A}" destId="{12F68529-1211-4469-9834-EF616EF35F37}" srcOrd="0" destOrd="0" presId="urn:microsoft.com/office/officeart/2005/8/layout/rings+Icon"/>
    <dgm:cxn modelId="{C711120C-74AC-4D2F-8F12-AC1851078CC0}" type="presOf" srcId="{D4BA97AE-9934-45BC-BE8B-4C9DB5E4B071}" destId="{A74F177D-BE5D-4683-8069-05B4C306C34F}" srcOrd="0" destOrd="0" presId="urn:microsoft.com/office/officeart/2005/8/layout/rings+Icon"/>
    <dgm:cxn modelId="{5F031612-9C72-4096-B7F5-FE81C8D5FE66}" srcId="{D4BA97AE-9934-45BC-BE8B-4C9DB5E4B071}" destId="{8D6808F7-7CE0-4AF6-B709-4D9CB738BD1F}" srcOrd="1" destOrd="0" parTransId="{9BC9CF3A-1107-4A0D-90BE-18611339CFCB}" sibTransId="{4DEB80AE-0AD4-4635-AE88-2D3EC0535AB9}"/>
    <dgm:cxn modelId="{98A885AE-E29E-4C44-8FC7-C89DD650C56A}" type="presOf" srcId="{2DEAE917-35F3-484A-B5F2-82E92A48D99E}" destId="{4DBC0D29-CC9C-4A46-A821-88EA3BD14667}" srcOrd="0" destOrd="0" presId="urn:microsoft.com/office/officeart/2005/8/layout/rings+Icon"/>
    <dgm:cxn modelId="{FE953026-E3D1-4A09-9E0E-2E21C81E50D3}" srcId="{D4BA97AE-9934-45BC-BE8B-4C9DB5E4B071}" destId="{2DEAE917-35F3-484A-B5F2-82E92A48D99E}" srcOrd="2" destOrd="0" parTransId="{8687FC6F-15CB-46BF-BBEA-52EFB464B680}" sibTransId="{2C6ECB16-06DC-4DA9-868C-04910E1592AB}"/>
    <dgm:cxn modelId="{7322CB60-D7B5-4079-8749-988C51802358}" srcId="{D4BA97AE-9934-45BC-BE8B-4C9DB5E4B071}" destId="{A347F22B-A597-481C-9F17-BA9AA11EA45A}" srcOrd="0" destOrd="0" parTransId="{A764AAC4-0AAE-4218-84D7-E51AF513165A}" sibTransId="{8B79C16D-2879-4206-843E-9642FAA594CC}"/>
    <dgm:cxn modelId="{1246EE41-AE89-4DBC-BE20-B29439047DA4}" type="presParOf" srcId="{A74F177D-BE5D-4683-8069-05B4C306C34F}" destId="{12F68529-1211-4469-9834-EF616EF35F37}" srcOrd="0" destOrd="0" presId="urn:microsoft.com/office/officeart/2005/8/layout/rings+Icon"/>
    <dgm:cxn modelId="{3BB41275-F1DB-4C5E-840A-A7E84208107A}" type="presParOf" srcId="{A74F177D-BE5D-4683-8069-05B4C306C34F}" destId="{F1AF55B1-B7FD-4079-AF96-2F432BC2E3D8}" srcOrd="1" destOrd="0" presId="urn:microsoft.com/office/officeart/2005/8/layout/rings+Icon"/>
    <dgm:cxn modelId="{F31B79BC-3158-4338-945A-4D3A924A730E}" type="presParOf" srcId="{A74F177D-BE5D-4683-8069-05B4C306C34F}" destId="{4DBC0D29-CC9C-4A46-A821-88EA3BD14667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7CD17F-E4C3-4D98-BAA8-00AB581E5005}" type="doc">
      <dgm:prSet loTypeId="urn:microsoft.com/office/officeart/2005/8/layout/l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58F725-EF8C-46F1-BA80-FD9E7A38490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CPI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7E5EBC5-29B8-4C6B-8CBC-EAD0A7300136}" type="parTrans" cxnId="{C033239E-FFFA-4CE6-AB8E-75ADAE50178E}">
      <dgm:prSet/>
      <dgm:spPr/>
      <dgm:t>
        <a:bodyPr/>
        <a:lstStyle/>
        <a:p>
          <a:endParaRPr lang="en-US"/>
        </a:p>
      </dgm:t>
    </dgm:pt>
    <dgm:pt modelId="{C792A505-3977-4DEE-9C2F-E1FC863B5F53}" type="sibTrans" cxnId="{C033239E-FFFA-4CE6-AB8E-75ADAE50178E}">
      <dgm:prSet/>
      <dgm:spPr/>
      <dgm:t>
        <a:bodyPr/>
        <a:lstStyle/>
        <a:p>
          <a:endParaRPr lang="en-US"/>
        </a:p>
      </dgm:t>
    </dgm:pt>
    <dgm:pt modelId="{A2B0E196-A8A1-43A1-9B22-4D328922FB6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B572860-8235-48C8-B66A-424D163DC34C}" type="parTrans" cxnId="{C761A413-6FB1-4FC5-A0B6-A4C1B559BF1B}">
      <dgm:prSet/>
      <dgm:spPr/>
      <dgm:t>
        <a:bodyPr/>
        <a:lstStyle/>
        <a:p>
          <a:endParaRPr lang="en-US"/>
        </a:p>
      </dgm:t>
    </dgm:pt>
    <dgm:pt modelId="{D3FB0D28-469A-480E-8E7A-63481FE09888}" type="sibTrans" cxnId="{C761A413-6FB1-4FC5-A0B6-A4C1B559BF1B}">
      <dgm:prSet/>
      <dgm:spPr/>
      <dgm:t>
        <a:bodyPr/>
        <a:lstStyle/>
        <a:p>
          <a:endParaRPr lang="en-US"/>
        </a:p>
      </dgm:t>
    </dgm:pt>
    <dgm:pt modelId="{3CE4C9EA-0416-4ACB-AB47-8D762777130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5A59302-C206-47D6-8D48-0BF71850DB61}" type="parTrans" cxnId="{B928B3D4-C63F-4A2F-811B-BD2483BFD0E4}">
      <dgm:prSet/>
      <dgm:spPr/>
      <dgm:t>
        <a:bodyPr/>
        <a:lstStyle/>
        <a:p>
          <a:endParaRPr lang="en-US"/>
        </a:p>
      </dgm:t>
    </dgm:pt>
    <dgm:pt modelId="{5A1995D3-F70A-4C4A-9DAB-429E6A1D619E}" type="sibTrans" cxnId="{B928B3D4-C63F-4A2F-811B-BD2483BFD0E4}">
      <dgm:prSet/>
      <dgm:spPr/>
      <dgm:t>
        <a:bodyPr/>
        <a:lstStyle/>
        <a:p>
          <a:endParaRPr lang="en-US"/>
        </a:p>
      </dgm:t>
    </dgm:pt>
    <dgm:pt modelId="{E40ACFE8-1B5B-4EEF-9B76-A82F960E4A5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Before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6EA4F0A-8997-4C77-A2B6-F6CE679ECDBE}" type="parTrans" cxnId="{B519FE45-7C90-4BBA-B364-A2C27F6A8E28}">
      <dgm:prSet/>
      <dgm:spPr/>
      <dgm:t>
        <a:bodyPr/>
        <a:lstStyle/>
        <a:p>
          <a:endParaRPr lang="en-US"/>
        </a:p>
      </dgm:t>
    </dgm:pt>
    <dgm:pt modelId="{F1A2E225-5F3C-4CE7-ABBA-FC4D04F251A3}" type="sibTrans" cxnId="{B519FE45-7C90-4BBA-B364-A2C27F6A8E28}">
      <dgm:prSet/>
      <dgm:spPr/>
      <dgm:t>
        <a:bodyPr/>
        <a:lstStyle/>
        <a:p>
          <a:endParaRPr lang="en-US"/>
        </a:p>
      </dgm:t>
    </dgm:pt>
    <dgm:pt modelId="{BA22E6DE-00C1-4A06-866D-9A29AA2BE4A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437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4D13347-067E-4504-B75A-150D1AA76D9D}" type="parTrans" cxnId="{F0527471-207C-4D48-99EA-7E5067E575F7}">
      <dgm:prSet/>
      <dgm:spPr/>
      <dgm:t>
        <a:bodyPr/>
        <a:lstStyle/>
        <a:p>
          <a:endParaRPr lang="en-US"/>
        </a:p>
      </dgm:t>
    </dgm:pt>
    <dgm:pt modelId="{EA62235A-05E3-462A-AB01-878FF9905962}" type="sibTrans" cxnId="{F0527471-207C-4D48-99EA-7E5067E575F7}">
      <dgm:prSet/>
      <dgm:spPr/>
      <dgm:t>
        <a:bodyPr/>
        <a:lstStyle/>
        <a:p>
          <a:endParaRPr lang="en-US"/>
        </a:p>
      </dgm:t>
    </dgm:pt>
    <dgm:pt modelId="{B0B528D2-7095-46A5-93B0-25F81DAF950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450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E6F306E-C21E-4668-B79E-22E205A36C0E}" type="parTrans" cxnId="{9FA0B905-FE7A-4C33-A5BE-57D1CB0B107D}">
      <dgm:prSet/>
      <dgm:spPr/>
      <dgm:t>
        <a:bodyPr/>
        <a:lstStyle/>
        <a:p>
          <a:endParaRPr lang="en-US"/>
        </a:p>
      </dgm:t>
    </dgm:pt>
    <dgm:pt modelId="{C4B7AE55-235E-43FA-A460-BE2C549FFAC2}" type="sibTrans" cxnId="{9FA0B905-FE7A-4C33-A5BE-57D1CB0B107D}">
      <dgm:prSet/>
      <dgm:spPr/>
      <dgm:t>
        <a:bodyPr/>
        <a:lstStyle/>
        <a:p>
          <a:endParaRPr lang="en-US"/>
        </a:p>
      </dgm:t>
    </dgm:pt>
    <dgm:pt modelId="{57E5397E-35A3-417A-AEA3-55DBE1274BF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After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B68DDA5-B4A9-44A0-AB45-289365E14908}" type="parTrans" cxnId="{CE44B4A9-3417-4645-9B82-5B03F65663A7}">
      <dgm:prSet/>
      <dgm:spPr/>
      <dgm:t>
        <a:bodyPr/>
        <a:lstStyle/>
        <a:p>
          <a:endParaRPr lang="en-US"/>
        </a:p>
      </dgm:t>
    </dgm:pt>
    <dgm:pt modelId="{DD98EA54-736A-43D1-84D2-89C1BF378652}" type="sibTrans" cxnId="{CE44B4A9-3417-4645-9B82-5B03F65663A7}">
      <dgm:prSet/>
      <dgm:spPr/>
      <dgm:t>
        <a:bodyPr/>
        <a:lstStyle/>
        <a:p>
          <a:endParaRPr lang="en-US"/>
        </a:p>
      </dgm:t>
    </dgm:pt>
    <dgm:pt modelId="{23F59B8A-B735-49E7-9227-270839139EC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448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D3DF881-BCA7-47F3-BBA3-AE6C8674D463}" type="parTrans" cxnId="{BD6425FE-4C12-4FF0-A42E-B3BF6C7E653B}">
      <dgm:prSet/>
      <dgm:spPr/>
      <dgm:t>
        <a:bodyPr/>
        <a:lstStyle/>
        <a:p>
          <a:endParaRPr lang="en-US"/>
        </a:p>
      </dgm:t>
    </dgm:pt>
    <dgm:pt modelId="{55F53BDD-C978-47E9-B1A6-B5B6CE64C6CA}" type="sibTrans" cxnId="{BD6425FE-4C12-4FF0-A42E-B3BF6C7E653B}">
      <dgm:prSet/>
      <dgm:spPr/>
      <dgm:t>
        <a:bodyPr/>
        <a:lstStyle/>
        <a:p>
          <a:endParaRPr lang="en-US"/>
        </a:p>
      </dgm:t>
    </dgm:pt>
    <dgm:pt modelId="{F49D2904-C66E-496E-825C-490B0F506DD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460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623D8E3-530B-4FD1-91C6-1831A7A72954}" type="parTrans" cxnId="{0E6A17AA-4BA1-4603-98F2-257FEF77480C}">
      <dgm:prSet/>
      <dgm:spPr/>
      <dgm:t>
        <a:bodyPr/>
        <a:lstStyle/>
        <a:p>
          <a:endParaRPr lang="en-US"/>
        </a:p>
      </dgm:t>
    </dgm:pt>
    <dgm:pt modelId="{F8723522-27AC-435E-BBEA-DC57E8ADA5E9}" type="sibTrans" cxnId="{0E6A17AA-4BA1-4603-98F2-257FEF77480C}">
      <dgm:prSet/>
      <dgm:spPr/>
      <dgm:t>
        <a:bodyPr/>
        <a:lstStyle/>
        <a:p>
          <a:endParaRPr lang="en-US"/>
        </a:p>
      </dgm:t>
    </dgm:pt>
    <dgm:pt modelId="{267B032B-9116-459B-A80E-A4EC098F8B5D}" type="pres">
      <dgm:prSet presAssocID="{067CD17F-E4C3-4D98-BAA8-00AB581E500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FD4933-0759-4E6E-9C9A-A227ACF0DF50}" type="pres">
      <dgm:prSet presAssocID="{DF58F725-EF8C-46F1-BA80-FD9E7A384902}" presName="compNode" presStyleCnt="0"/>
      <dgm:spPr/>
    </dgm:pt>
    <dgm:pt modelId="{5C59A9B9-427B-4BEB-A4E7-540457E1058A}" type="pres">
      <dgm:prSet presAssocID="{DF58F725-EF8C-46F1-BA80-FD9E7A384902}" presName="aNode" presStyleLbl="bgShp" presStyleIdx="0" presStyleCnt="3"/>
      <dgm:spPr/>
      <dgm:t>
        <a:bodyPr/>
        <a:lstStyle/>
        <a:p>
          <a:endParaRPr lang="en-US"/>
        </a:p>
      </dgm:t>
    </dgm:pt>
    <dgm:pt modelId="{129AC0A7-15E2-4CF3-90E1-47EB19219F66}" type="pres">
      <dgm:prSet presAssocID="{DF58F725-EF8C-46F1-BA80-FD9E7A384902}" presName="textNode" presStyleLbl="bgShp" presStyleIdx="0" presStyleCnt="3"/>
      <dgm:spPr/>
      <dgm:t>
        <a:bodyPr/>
        <a:lstStyle/>
        <a:p>
          <a:endParaRPr lang="en-US"/>
        </a:p>
      </dgm:t>
    </dgm:pt>
    <dgm:pt modelId="{80DBCA9B-C3A3-4E73-8B9F-9611B078F405}" type="pres">
      <dgm:prSet presAssocID="{DF58F725-EF8C-46F1-BA80-FD9E7A384902}" presName="compChildNode" presStyleCnt="0"/>
      <dgm:spPr/>
    </dgm:pt>
    <dgm:pt modelId="{1D8017E7-A38A-4F07-9C93-E2F92B73E225}" type="pres">
      <dgm:prSet presAssocID="{DF58F725-EF8C-46F1-BA80-FD9E7A384902}" presName="theInnerList" presStyleCnt="0"/>
      <dgm:spPr/>
    </dgm:pt>
    <dgm:pt modelId="{871B0ECF-6358-40E5-8872-D2643F105A94}" type="pres">
      <dgm:prSet presAssocID="{A2B0E196-A8A1-43A1-9B22-4D328922FB62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6A81D4-ACB5-42FB-A186-F468AF1A3DA5}" type="pres">
      <dgm:prSet presAssocID="{A2B0E196-A8A1-43A1-9B22-4D328922FB62}" presName="aSpace2" presStyleCnt="0"/>
      <dgm:spPr/>
    </dgm:pt>
    <dgm:pt modelId="{46A4C7CE-16A8-48B8-BD15-6EB2599EFE18}" type="pres">
      <dgm:prSet presAssocID="{3CE4C9EA-0416-4ACB-AB47-8D762777130E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1AB29-FBE8-46AC-AE24-8CC600A6F82B}" type="pres">
      <dgm:prSet presAssocID="{DF58F725-EF8C-46F1-BA80-FD9E7A384902}" presName="aSpace" presStyleCnt="0"/>
      <dgm:spPr/>
    </dgm:pt>
    <dgm:pt modelId="{E80CA0C4-12EC-4376-A8AF-806E03513F62}" type="pres">
      <dgm:prSet presAssocID="{E40ACFE8-1B5B-4EEF-9B76-A82F960E4A56}" presName="compNode" presStyleCnt="0"/>
      <dgm:spPr/>
    </dgm:pt>
    <dgm:pt modelId="{03691612-1B3E-4759-9A3C-D2AA57D1B71A}" type="pres">
      <dgm:prSet presAssocID="{E40ACFE8-1B5B-4EEF-9B76-A82F960E4A56}" presName="aNode" presStyleLbl="bgShp" presStyleIdx="1" presStyleCnt="3"/>
      <dgm:spPr/>
      <dgm:t>
        <a:bodyPr/>
        <a:lstStyle/>
        <a:p>
          <a:endParaRPr lang="en-US"/>
        </a:p>
      </dgm:t>
    </dgm:pt>
    <dgm:pt modelId="{4275649A-E40D-4895-8905-41AED0E1AFF6}" type="pres">
      <dgm:prSet presAssocID="{E40ACFE8-1B5B-4EEF-9B76-A82F960E4A56}" presName="textNode" presStyleLbl="bgShp" presStyleIdx="1" presStyleCnt="3"/>
      <dgm:spPr/>
      <dgm:t>
        <a:bodyPr/>
        <a:lstStyle/>
        <a:p>
          <a:endParaRPr lang="en-US"/>
        </a:p>
      </dgm:t>
    </dgm:pt>
    <dgm:pt modelId="{0BE4137E-E5AC-4B6C-8616-BEF262E0510B}" type="pres">
      <dgm:prSet presAssocID="{E40ACFE8-1B5B-4EEF-9B76-A82F960E4A56}" presName="compChildNode" presStyleCnt="0"/>
      <dgm:spPr/>
    </dgm:pt>
    <dgm:pt modelId="{17C814EC-21A1-45FF-82E4-DF3AA9A6E7B2}" type="pres">
      <dgm:prSet presAssocID="{E40ACFE8-1B5B-4EEF-9B76-A82F960E4A56}" presName="theInnerList" presStyleCnt="0"/>
      <dgm:spPr/>
    </dgm:pt>
    <dgm:pt modelId="{C9991F68-14C5-448C-AC08-3683616A187F}" type="pres">
      <dgm:prSet presAssocID="{BA22E6DE-00C1-4A06-866D-9A29AA2BE4A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6DED77-EF55-4294-A2F2-C4B3DCA34628}" type="pres">
      <dgm:prSet presAssocID="{BA22E6DE-00C1-4A06-866D-9A29AA2BE4AA}" presName="aSpace2" presStyleCnt="0"/>
      <dgm:spPr/>
    </dgm:pt>
    <dgm:pt modelId="{AB07D8C9-93FF-451D-ACAF-FB5618D8B753}" type="pres">
      <dgm:prSet presAssocID="{B0B528D2-7095-46A5-93B0-25F81DAF9500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5C9E22-5A36-4885-8E06-582137C5188E}" type="pres">
      <dgm:prSet presAssocID="{E40ACFE8-1B5B-4EEF-9B76-A82F960E4A56}" presName="aSpace" presStyleCnt="0"/>
      <dgm:spPr/>
    </dgm:pt>
    <dgm:pt modelId="{418B92B4-9509-459A-892B-C0EE1A0A3C92}" type="pres">
      <dgm:prSet presAssocID="{57E5397E-35A3-417A-AEA3-55DBE1274BF5}" presName="compNode" presStyleCnt="0"/>
      <dgm:spPr/>
    </dgm:pt>
    <dgm:pt modelId="{A13AA421-12BA-40E5-954B-7A1F0099224A}" type="pres">
      <dgm:prSet presAssocID="{57E5397E-35A3-417A-AEA3-55DBE1274BF5}" presName="aNode" presStyleLbl="bgShp" presStyleIdx="2" presStyleCnt="3"/>
      <dgm:spPr/>
      <dgm:t>
        <a:bodyPr/>
        <a:lstStyle/>
        <a:p>
          <a:endParaRPr lang="en-US"/>
        </a:p>
      </dgm:t>
    </dgm:pt>
    <dgm:pt modelId="{E86CC581-89DD-4D32-9F55-37D32824BDC8}" type="pres">
      <dgm:prSet presAssocID="{57E5397E-35A3-417A-AEA3-55DBE1274BF5}" presName="textNode" presStyleLbl="bgShp" presStyleIdx="2" presStyleCnt="3"/>
      <dgm:spPr/>
      <dgm:t>
        <a:bodyPr/>
        <a:lstStyle/>
        <a:p>
          <a:endParaRPr lang="en-US"/>
        </a:p>
      </dgm:t>
    </dgm:pt>
    <dgm:pt modelId="{90BC8C39-D1CD-49FA-8DAA-BE748F4D8534}" type="pres">
      <dgm:prSet presAssocID="{57E5397E-35A3-417A-AEA3-55DBE1274BF5}" presName="compChildNode" presStyleCnt="0"/>
      <dgm:spPr/>
    </dgm:pt>
    <dgm:pt modelId="{3B1FCD76-5C53-43F3-8686-240B96A19929}" type="pres">
      <dgm:prSet presAssocID="{57E5397E-35A3-417A-AEA3-55DBE1274BF5}" presName="theInnerList" presStyleCnt="0"/>
      <dgm:spPr/>
    </dgm:pt>
    <dgm:pt modelId="{F561DEB9-E487-4E2E-B52E-80EDBE314B6E}" type="pres">
      <dgm:prSet presAssocID="{23F59B8A-B735-49E7-9227-270839139EC3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833D3-45B9-4417-8AD6-59F370C0301A}" type="pres">
      <dgm:prSet presAssocID="{23F59B8A-B735-49E7-9227-270839139EC3}" presName="aSpace2" presStyleCnt="0"/>
      <dgm:spPr/>
    </dgm:pt>
    <dgm:pt modelId="{4DB0A9B3-908F-428E-99D5-99B52399B319}" type="pres">
      <dgm:prSet presAssocID="{F49D2904-C66E-496E-825C-490B0F506DD0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057EFC-F0B6-4610-A96B-E26CDF47A790}" type="presOf" srcId="{A2B0E196-A8A1-43A1-9B22-4D328922FB62}" destId="{871B0ECF-6358-40E5-8872-D2643F105A94}" srcOrd="0" destOrd="0" presId="urn:microsoft.com/office/officeart/2005/8/layout/lProcess2"/>
    <dgm:cxn modelId="{A4DE0957-6ECD-4C50-A889-9882508F78FC}" type="presOf" srcId="{23F59B8A-B735-49E7-9227-270839139EC3}" destId="{F561DEB9-E487-4E2E-B52E-80EDBE314B6E}" srcOrd="0" destOrd="0" presId="urn:microsoft.com/office/officeart/2005/8/layout/lProcess2"/>
    <dgm:cxn modelId="{3AE41FA5-DCFE-4EE2-9D71-BC6C07D56824}" type="presOf" srcId="{BA22E6DE-00C1-4A06-866D-9A29AA2BE4AA}" destId="{C9991F68-14C5-448C-AC08-3683616A187F}" srcOrd="0" destOrd="0" presId="urn:microsoft.com/office/officeart/2005/8/layout/lProcess2"/>
    <dgm:cxn modelId="{39C0DFA9-DCE4-4C3F-B839-A83380E25E53}" type="presOf" srcId="{067CD17F-E4C3-4D98-BAA8-00AB581E5005}" destId="{267B032B-9116-459B-A80E-A4EC098F8B5D}" srcOrd="0" destOrd="0" presId="urn:microsoft.com/office/officeart/2005/8/layout/lProcess2"/>
    <dgm:cxn modelId="{28E5CC9E-29BF-491F-B155-F7B1245A4D1C}" type="presOf" srcId="{F49D2904-C66E-496E-825C-490B0F506DD0}" destId="{4DB0A9B3-908F-428E-99D5-99B52399B319}" srcOrd="0" destOrd="0" presId="urn:microsoft.com/office/officeart/2005/8/layout/lProcess2"/>
    <dgm:cxn modelId="{8319436B-BF96-4944-9351-75EEEC3FD88D}" type="presOf" srcId="{E40ACFE8-1B5B-4EEF-9B76-A82F960E4A56}" destId="{4275649A-E40D-4895-8905-41AED0E1AFF6}" srcOrd="1" destOrd="0" presId="urn:microsoft.com/office/officeart/2005/8/layout/lProcess2"/>
    <dgm:cxn modelId="{870642BD-F4A4-4C39-A993-A19E9A884FFA}" type="presOf" srcId="{DF58F725-EF8C-46F1-BA80-FD9E7A384902}" destId="{5C59A9B9-427B-4BEB-A4E7-540457E1058A}" srcOrd="0" destOrd="0" presId="urn:microsoft.com/office/officeart/2005/8/layout/lProcess2"/>
    <dgm:cxn modelId="{B928B3D4-C63F-4A2F-811B-BD2483BFD0E4}" srcId="{DF58F725-EF8C-46F1-BA80-FD9E7A384902}" destId="{3CE4C9EA-0416-4ACB-AB47-8D762777130E}" srcOrd="1" destOrd="0" parTransId="{25A59302-C206-47D6-8D48-0BF71850DB61}" sibTransId="{5A1995D3-F70A-4C4A-9DAB-429E6A1D619E}"/>
    <dgm:cxn modelId="{0E6A17AA-4BA1-4603-98F2-257FEF77480C}" srcId="{57E5397E-35A3-417A-AEA3-55DBE1274BF5}" destId="{F49D2904-C66E-496E-825C-490B0F506DD0}" srcOrd="1" destOrd="0" parTransId="{8623D8E3-530B-4FD1-91C6-1831A7A72954}" sibTransId="{F8723522-27AC-435E-BBEA-DC57E8ADA5E9}"/>
    <dgm:cxn modelId="{C761A413-6FB1-4FC5-A0B6-A4C1B559BF1B}" srcId="{DF58F725-EF8C-46F1-BA80-FD9E7A384902}" destId="{A2B0E196-A8A1-43A1-9B22-4D328922FB62}" srcOrd="0" destOrd="0" parTransId="{FB572860-8235-48C8-B66A-424D163DC34C}" sibTransId="{D3FB0D28-469A-480E-8E7A-63481FE09888}"/>
    <dgm:cxn modelId="{F0527471-207C-4D48-99EA-7E5067E575F7}" srcId="{E40ACFE8-1B5B-4EEF-9B76-A82F960E4A56}" destId="{BA22E6DE-00C1-4A06-866D-9A29AA2BE4AA}" srcOrd="0" destOrd="0" parTransId="{64D13347-067E-4504-B75A-150D1AA76D9D}" sibTransId="{EA62235A-05E3-462A-AB01-878FF9905962}"/>
    <dgm:cxn modelId="{E40C0CA8-EB6E-4A98-8979-97D186773784}" type="presOf" srcId="{E40ACFE8-1B5B-4EEF-9B76-A82F960E4A56}" destId="{03691612-1B3E-4759-9A3C-D2AA57D1B71A}" srcOrd="0" destOrd="0" presId="urn:microsoft.com/office/officeart/2005/8/layout/lProcess2"/>
    <dgm:cxn modelId="{C033239E-FFFA-4CE6-AB8E-75ADAE50178E}" srcId="{067CD17F-E4C3-4D98-BAA8-00AB581E5005}" destId="{DF58F725-EF8C-46F1-BA80-FD9E7A384902}" srcOrd="0" destOrd="0" parTransId="{E7E5EBC5-29B8-4C6B-8CBC-EAD0A7300136}" sibTransId="{C792A505-3977-4DEE-9C2F-E1FC863B5F53}"/>
    <dgm:cxn modelId="{02D4A5D0-B84F-4AA8-A90E-9B5919C1A89E}" type="presOf" srcId="{57E5397E-35A3-417A-AEA3-55DBE1274BF5}" destId="{E86CC581-89DD-4D32-9F55-37D32824BDC8}" srcOrd="1" destOrd="0" presId="urn:microsoft.com/office/officeart/2005/8/layout/lProcess2"/>
    <dgm:cxn modelId="{B23505C8-544D-4598-A3FC-5DE88A5BCB30}" type="presOf" srcId="{DF58F725-EF8C-46F1-BA80-FD9E7A384902}" destId="{129AC0A7-15E2-4CF3-90E1-47EB19219F66}" srcOrd="1" destOrd="0" presId="urn:microsoft.com/office/officeart/2005/8/layout/lProcess2"/>
    <dgm:cxn modelId="{CE44B4A9-3417-4645-9B82-5B03F65663A7}" srcId="{067CD17F-E4C3-4D98-BAA8-00AB581E5005}" destId="{57E5397E-35A3-417A-AEA3-55DBE1274BF5}" srcOrd="2" destOrd="0" parTransId="{1B68DDA5-B4A9-44A0-AB45-289365E14908}" sibTransId="{DD98EA54-736A-43D1-84D2-89C1BF378652}"/>
    <dgm:cxn modelId="{BD6425FE-4C12-4FF0-A42E-B3BF6C7E653B}" srcId="{57E5397E-35A3-417A-AEA3-55DBE1274BF5}" destId="{23F59B8A-B735-49E7-9227-270839139EC3}" srcOrd="0" destOrd="0" parTransId="{7D3DF881-BCA7-47F3-BBA3-AE6C8674D463}" sibTransId="{55F53BDD-C978-47E9-B1A6-B5B6CE64C6CA}"/>
    <dgm:cxn modelId="{B519FE45-7C90-4BBA-B364-A2C27F6A8E28}" srcId="{067CD17F-E4C3-4D98-BAA8-00AB581E5005}" destId="{E40ACFE8-1B5B-4EEF-9B76-A82F960E4A56}" srcOrd="1" destOrd="0" parTransId="{A6EA4F0A-8997-4C77-A2B6-F6CE679ECDBE}" sibTransId="{F1A2E225-5F3C-4CE7-ABBA-FC4D04F251A3}"/>
    <dgm:cxn modelId="{9FA0B905-FE7A-4C33-A5BE-57D1CB0B107D}" srcId="{E40ACFE8-1B5B-4EEF-9B76-A82F960E4A56}" destId="{B0B528D2-7095-46A5-93B0-25F81DAF9500}" srcOrd="1" destOrd="0" parTransId="{5E6F306E-C21E-4668-B79E-22E205A36C0E}" sibTransId="{C4B7AE55-235E-43FA-A460-BE2C549FFAC2}"/>
    <dgm:cxn modelId="{EC77A554-7973-4299-BA35-1662CEFB8DA0}" type="presOf" srcId="{B0B528D2-7095-46A5-93B0-25F81DAF9500}" destId="{AB07D8C9-93FF-451D-ACAF-FB5618D8B753}" srcOrd="0" destOrd="0" presId="urn:microsoft.com/office/officeart/2005/8/layout/lProcess2"/>
    <dgm:cxn modelId="{452FE235-30F2-49D6-BC40-E23324CF2FD9}" type="presOf" srcId="{57E5397E-35A3-417A-AEA3-55DBE1274BF5}" destId="{A13AA421-12BA-40E5-954B-7A1F0099224A}" srcOrd="0" destOrd="0" presId="urn:microsoft.com/office/officeart/2005/8/layout/lProcess2"/>
    <dgm:cxn modelId="{A5E8BA34-B5B5-4F03-A1C1-9F16426F93E0}" type="presOf" srcId="{3CE4C9EA-0416-4ACB-AB47-8D762777130E}" destId="{46A4C7CE-16A8-48B8-BD15-6EB2599EFE18}" srcOrd="0" destOrd="0" presId="urn:microsoft.com/office/officeart/2005/8/layout/lProcess2"/>
    <dgm:cxn modelId="{ECF02EB2-9CC1-41C6-A680-27FD6D5F59AE}" type="presParOf" srcId="{267B032B-9116-459B-A80E-A4EC098F8B5D}" destId="{CFFD4933-0759-4E6E-9C9A-A227ACF0DF50}" srcOrd="0" destOrd="0" presId="urn:microsoft.com/office/officeart/2005/8/layout/lProcess2"/>
    <dgm:cxn modelId="{1EC436FC-4476-4CF4-A23F-35D19F29E910}" type="presParOf" srcId="{CFFD4933-0759-4E6E-9C9A-A227ACF0DF50}" destId="{5C59A9B9-427B-4BEB-A4E7-540457E1058A}" srcOrd="0" destOrd="0" presId="urn:microsoft.com/office/officeart/2005/8/layout/lProcess2"/>
    <dgm:cxn modelId="{DE38DD39-00A7-4F9E-B116-2F4983FAC657}" type="presParOf" srcId="{CFFD4933-0759-4E6E-9C9A-A227ACF0DF50}" destId="{129AC0A7-15E2-4CF3-90E1-47EB19219F66}" srcOrd="1" destOrd="0" presId="urn:microsoft.com/office/officeart/2005/8/layout/lProcess2"/>
    <dgm:cxn modelId="{5C95751C-FEC6-4DBF-96B5-A10E7CC6186F}" type="presParOf" srcId="{CFFD4933-0759-4E6E-9C9A-A227ACF0DF50}" destId="{80DBCA9B-C3A3-4E73-8B9F-9611B078F405}" srcOrd="2" destOrd="0" presId="urn:microsoft.com/office/officeart/2005/8/layout/lProcess2"/>
    <dgm:cxn modelId="{3CC15993-EC0C-4D13-B208-994B83C83CC1}" type="presParOf" srcId="{80DBCA9B-C3A3-4E73-8B9F-9611B078F405}" destId="{1D8017E7-A38A-4F07-9C93-E2F92B73E225}" srcOrd="0" destOrd="0" presId="urn:microsoft.com/office/officeart/2005/8/layout/lProcess2"/>
    <dgm:cxn modelId="{81D386EC-9959-4492-8B1C-3241E4B81B66}" type="presParOf" srcId="{1D8017E7-A38A-4F07-9C93-E2F92B73E225}" destId="{871B0ECF-6358-40E5-8872-D2643F105A94}" srcOrd="0" destOrd="0" presId="urn:microsoft.com/office/officeart/2005/8/layout/lProcess2"/>
    <dgm:cxn modelId="{3898A216-057F-4E4B-B6AC-9B69A950959E}" type="presParOf" srcId="{1D8017E7-A38A-4F07-9C93-E2F92B73E225}" destId="{066A81D4-ACB5-42FB-A186-F468AF1A3DA5}" srcOrd="1" destOrd="0" presId="urn:microsoft.com/office/officeart/2005/8/layout/lProcess2"/>
    <dgm:cxn modelId="{43038ED7-A3F7-4F24-A905-32831FDC6410}" type="presParOf" srcId="{1D8017E7-A38A-4F07-9C93-E2F92B73E225}" destId="{46A4C7CE-16A8-48B8-BD15-6EB2599EFE18}" srcOrd="2" destOrd="0" presId="urn:microsoft.com/office/officeart/2005/8/layout/lProcess2"/>
    <dgm:cxn modelId="{9F66854A-485B-465C-B584-57F8419D9C8A}" type="presParOf" srcId="{267B032B-9116-459B-A80E-A4EC098F8B5D}" destId="{3041AB29-FBE8-46AC-AE24-8CC600A6F82B}" srcOrd="1" destOrd="0" presId="urn:microsoft.com/office/officeart/2005/8/layout/lProcess2"/>
    <dgm:cxn modelId="{DD4921B7-DC31-48D8-95C7-B7AE5FAD6990}" type="presParOf" srcId="{267B032B-9116-459B-A80E-A4EC098F8B5D}" destId="{E80CA0C4-12EC-4376-A8AF-806E03513F62}" srcOrd="2" destOrd="0" presId="urn:microsoft.com/office/officeart/2005/8/layout/lProcess2"/>
    <dgm:cxn modelId="{93DF64BC-A154-4CA3-A088-9F221C8D082E}" type="presParOf" srcId="{E80CA0C4-12EC-4376-A8AF-806E03513F62}" destId="{03691612-1B3E-4759-9A3C-D2AA57D1B71A}" srcOrd="0" destOrd="0" presId="urn:microsoft.com/office/officeart/2005/8/layout/lProcess2"/>
    <dgm:cxn modelId="{E0772E4A-36CA-4688-8B31-0BA921AF0FDC}" type="presParOf" srcId="{E80CA0C4-12EC-4376-A8AF-806E03513F62}" destId="{4275649A-E40D-4895-8905-41AED0E1AFF6}" srcOrd="1" destOrd="0" presId="urn:microsoft.com/office/officeart/2005/8/layout/lProcess2"/>
    <dgm:cxn modelId="{F4086D4B-CEBB-4133-99CD-1FE6AFE1AC86}" type="presParOf" srcId="{E80CA0C4-12EC-4376-A8AF-806E03513F62}" destId="{0BE4137E-E5AC-4B6C-8616-BEF262E0510B}" srcOrd="2" destOrd="0" presId="urn:microsoft.com/office/officeart/2005/8/layout/lProcess2"/>
    <dgm:cxn modelId="{FF7B1D57-FF34-4DBC-968E-0BFEFCFBD668}" type="presParOf" srcId="{0BE4137E-E5AC-4B6C-8616-BEF262E0510B}" destId="{17C814EC-21A1-45FF-82E4-DF3AA9A6E7B2}" srcOrd="0" destOrd="0" presId="urn:microsoft.com/office/officeart/2005/8/layout/lProcess2"/>
    <dgm:cxn modelId="{0B153F2D-BCB1-48D5-AA1B-9188BC6DB11D}" type="presParOf" srcId="{17C814EC-21A1-45FF-82E4-DF3AA9A6E7B2}" destId="{C9991F68-14C5-448C-AC08-3683616A187F}" srcOrd="0" destOrd="0" presId="urn:microsoft.com/office/officeart/2005/8/layout/lProcess2"/>
    <dgm:cxn modelId="{77B14F29-846B-4FDE-9F99-FFC6F52D4812}" type="presParOf" srcId="{17C814EC-21A1-45FF-82E4-DF3AA9A6E7B2}" destId="{296DED77-EF55-4294-A2F2-C4B3DCA34628}" srcOrd="1" destOrd="0" presId="urn:microsoft.com/office/officeart/2005/8/layout/lProcess2"/>
    <dgm:cxn modelId="{49155510-F476-4A8F-AA0B-2FA4E76DF848}" type="presParOf" srcId="{17C814EC-21A1-45FF-82E4-DF3AA9A6E7B2}" destId="{AB07D8C9-93FF-451D-ACAF-FB5618D8B753}" srcOrd="2" destOrd="0" presId="urn:microsoft.com/office/officeart/2005/8/layout/lProcess2"/>
    <dgm:cxn modelId="{B8A3306E-A187-4463-84C9-5AA65838A848}" type="presParOf" srcId="{267B032B-9116-459B-A80E-A4EC098F8B5D}" destId="{945C9E22-5A36-4885-8E06-582137C5188E}" srcOrd="3" destOrd="0" presId="urn:microsoft.com/office/officeart/2005/8/layout/lProcess2"/>
    <dgm:cxn modelId="{811114F2-00E8-490B-91BD-195296F02D4B}" type="presParOf" srcId="{267B032B-9116-459B-A80E-A4EC098F8B5D}" destId="{418B92B4-9509-459A-892B-C0EE1A0A3C92}" srcOrd="4" destOrd="0" presId="urn:microsoft.com/office/officeart/2005/8/layout/lProcess2"/>
    <dgm:cxn modelId="{8E499E77-9D03-4C04-BDBB-90A888413564}" type="presParOf" srcId="{418B92B4-9509-459A-892B-C0EE1A0A3C92}" destId="{A13AA421-12BA-40E5-954B-7A1F0099224A}" srcOrd="0" destOrd="0" presId="urn:microsoft.com/office/officeart/2005/8/layout/lProcess2"/>
    <dgm:cxn modelId="{5849ACBA-2237-41D9-949D-0423B1160FD5}" type="presParOf" srcId="{418B92B4-9509-459A-892B-C0EE1A0A3C92}" destId="{E86CC581-89DD-4D32-9F55-37D32824BDC8}" srcOrd="1" destOrd="0" presId="urn:microsoft.com/office/officeart/2005/8/layout/lProcess2"/>
    <dgm:cxn modelId="{3943164A-BC61-4A60-A22A-FC716AF68F40}" type="presParOf" srcId="{418B92B4-9509-459A-892B-C0EE1A0A3C92}" destId="{90BC8C39-D1CD-49FA-8DAA-BE748F4D8534}" srcOrd="2" destOrd="0" presId="urn:microsoft.com/office/officeart/2005/8/layout/lProcess2"/>
    <dgm:cxn modelId="{1977B8C1-B0AE-41BA-B519-07A1C68C338C}" type="presParOf" srcId="{90BC8C39-D1CD-49FA-8DAA-BE748F4D8534}" destId="{3B1FCD76-5C53-43F3-8686-240B96A19929}" srcOrd="0" destOrd="0" presId="urn:microsoft.com/office/officeart/2005/8/layout/lProcess2"/>
    <dgm:cxn modelId="{C6A29B41-C89A-443B-9676-714AC0B98765}" type="presParOf" srcId="{3B1FCD76-5C53-43F3-8686-240B96A19929}" destId="{F561DEB9-E487-4E2E-B52E-80EDBE314B6E}" srcOrd="0" destOrd="0" presId="urn:microsoft.com/office/officeart/2005/8/layout/lProcess2"/>
    <dgm:cxn modelId="{258871A7-3369-4C19-B8BE-AE1E08EC74AC}" type="presParOf" srcId="{3B1FCD76-5C53-43F3-8686-240B96A19929}" destId="{C24833D3-45B9-4417-8AD6-59F370C0301A}" srcOrd="1" destOrd="0" presId="urn:microsoft.com/office/officeart/2005/8/layout/lProcess2"/>
    <dgm:cxn modelId="{85CEA7DA-B7C4-4DC5-BEA0-EAF5E2957CBE}" type="presParOf" srcId="{3B1FCD76-5C53-43F3-8686-240B96A19929}" destId="{4DB0A9B3-908F-428E-99D5-99B52399B31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5123B8-87B4-4BF1-B998-7D3190D7738A}" type="doc">
      <dgm:prSet loTypeId="urn:microsoft.com/office/officeart/2008/layout/PictureLineup" loCatId="pictur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46E2E6-884E-4054-8DD1-C5726E2927B2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Index theory 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F38A49A4-C358-47D7-9251-C74A888B7413}" type="parTrans" cxnId="{FAF146E0-2F98-4640-BFDF-36B496E965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4307E7D-0CBA-4AAE-B8E4-D3A4872C92B9}" type="sibTrans" cxnId="{FAF146E0-2F98-4640-BFDF-36B496E965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A3593DD-215B-41CD-A15E-7E17918C4AD3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WPI, CPI, IIP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BBD95F63-1747-4DFA-BD90-67105187A196}" type="parTrans" cxnId="{54125B5B-915A-4996-8B13-FBAC567E3E1D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D0E6F01-054D-4836-8D2F-ABE408B8709E}" type="sibTrans" cxnId="{54125B5B-915A-4996-8B13-FBAC567E3E1D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A1201EC-7772-4C7B-93CF-497CDB0A27A6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Survey analysis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ECC1917B-E08A-4C22-8BF0-269E88E912AD}" type="parTrans" cxnId="{BA5E1BEB-B23E-496A-9981-6A72BC70143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71944168-0D5B-4CEB-999B-FA71516B2D7B}" type="sibTrans" cxnId="{BA5E1BEB-B23E-496A-9981-6A72BC70143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D50B121-97BA-4B96-9E15-023537E3939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Misc. Indexes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BFA1D18-7380-4A4B-9811-0936697E49D4}" type="parTrans" cxnId="{336B7A47-40C3-4554-95B3-89C1447CC48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39CE9C1-06D7-4267-AB7B-571099BB6E71}" type="sibTrans" cxnId="{336B7A47-40C3-4554-95B3-89C1447CC48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349DAD9-E1F9-4A23-B3DB-9FF016E67B07}" type="pres">
      <dgm:prSet presAssocID="{915123B8-87B4-4BF1-B998-7D3190D7738A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FFF67E-C8C4-402C-AB6C-4D9D41B7758E}" type="pres">
      <dgm:prSet presAssocID="{7F46E2E6-884E-4054-8DD1-C5726E2927B2}" presName="composite" presStyleCnt="0"/>
      <dgm:spPr/>
    </dgm:pt>
    <dgm:pt modelId="{6C31EEE0-14B9-4206-AA95-20FA99FE1AD7}" type="pres">
      <dgm:prSet presAssocID="{7F46E2E6-884E-4054-8DD1-C5726E2927B2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6A9A11E-B984-4FA3-B3C2-A78528066891}" type="pres">
      <dgm:prSet presAssocID="{7F46E2E6-884E-4054-8DD1-C5726E2927B2}" presName="Accent" presStyleLbl="parChTrans1D1" presStyleIdx="0" presStyleCnt="4"/>
      <dgm:spPr/>
    </dgm:pt>
    <dgm:pt modelId="{388E3C08-07C7-4170-9D90-7D5671379913}" type="pres">
      <dgm:prSet presAssocID="{7F46E2E6-884E-4054-8DD1-C5726E2927B2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E934A-90BE-4950-A54A-2AE85AA52A4E}" type="pres">
      <dgm:prSet presAssocID="{64307E7D-0CBA-4AAE-B8E4-D3A4872C92B9}" presName="sibTrans" presStyleCnt="0"/>
      <dgm:spPr/>
    </dgm:pt>
    <dgm:pt modelId="{26FD695F-05F5-4E35-B9EB-428A3CFAA45A}" type="pres">
      <dgm:prSet presAssocID="{DA3593DD-215B-41CD-A15E-7E17918C4AD3}" presName="composite" presStyleCnt="0"/>
      <dgm:spPr/>
    </dgm:pt>
    <dgm:pt modelId="{81F247CE-052F-432A-A38F-3365C673539D}" type="pres">
      <dgm:prSet presAssocID="{DA3593DD-215B-41CD-A15E-7E17918C4AD3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8E970E3-D8A8-48DC-AFCA-20EF7B488ABC}" type="pres">
      <dgm:prSet presAssocID="{DA3593DD-215B-41CD-A15E-7E17918C4AD3}" presName="Accent" presStyleLbl="parChTrans1D1" presStyleIdx="1" presStyleCnt="4"/>
      <dgm:spPr/>
    </dgm:pt>
    <dgm:pt modelId="{4179B2AF-550E-4B7D-B0F3-103F0CB4891E}" type="pres">
      <dgm:prSet presAssocID="{DA3593DD-215B-41CD-A15E-7E17918C4AD3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C48D39-B0E2-419F-8DA7-32DF1AE6E347}" type="pres">
      <dgm:prSet presAssocID="{FD0E6F01-054D-4836-8D2F-ABE408B8709E}" presName="sibTrans" presStyleCnt="0"/>
      <dgm:spPr/>
    </dgm:pt>
    <dgm:pt modelId="{8EE0FBF4-6F96-4C57-A9C9-AE38BC94F74F}" type="pres">
      <dgm:prSet presAssocID="{EA1201EC-7772-4C7B-93CF-497CDB0A27A6}" presName="composite" presStyleCnt="0"/>
      <dgm:spPr/>
    </dgm:pt>
    <dgm:pt modelId="{C924467A-111F-48DC-8012-54C655E28752}" type="pres">
      <dgm:prSet presAssocID="{EA1201EC-7772-4C7B-93CF-497CDB0A27A6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478D5C6-7E90-48A8-B179-4A8A7A81013C}" type="pres">
      <dgm:prSet presAssocID="{EA1201EC-7772-4C7B-93CF-497CDB0A27A6}" presName="Accent" presStyleLbl="parChTrans1D1" presStyleIdx="2" presStyleCnt="4"/>
      <dgm:spPr/>
    </dgm:pt>
    <dgm:pt modelId="{42A53930-3E58-4CA7-9E3B-07636C74642F}" type="pres">
      <dgm:prSet presAssocID="{EA1201EC-7772-4C7B-93CF-497CDB0A27A6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4B989-6617-44AA-AA45-55B29B32D1C2}" type="pres">
      <dgm:prSet presAssocID="{71944168-0D5B-4CEB-999B-FA71516B2D7B}" presName="sibTrans" presStyleCnt="0"/>
      <dgm:spPr/>
    </dgm:pt>
    <dgm:pt modelId="{90AAD78A-3E0E-4785-A200-06544BB8EECE}" type="pres">
      <dgm:prSet presAssocID="{BD50B121-97BA-4B96-9E15-023537E39394}" presName="composite" presStyleCnt="0"/>
      <dgm:spPr/>
    </dgm:pt>
    <dgm:pt modelId="{42832A6D-E2EF-4007-84D1-B45BDE9CA1D4}" type="pres">
      <dgm:prSet presAssocID="{BD50B121-97BA-4B96-9E15-023537E39394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6245DE4-186D-46C5-AB35-C9F11F617024}" type="pres">
      <dgm:prSet presAssocID="{BD50B121-97BA-4B96-9E15-023537E39394}" presName="Accent" presStyleLbl="parChTrans1D1" presStyleIdx="3" presStyleCnt="4"/>
      <dgm:spPr/>
    </dgm:pt>
    <dgm:pt modelId="{DC9EA4C0-FA4B-4258-8A33-FF2700DADCB4}" type="pres">
      <dgm:prSet presAssocID="{BD50B121-97BA-4B96-9E15-023537E39394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5E1BEB-B23E-496A-9981-6A72BC70143E}" srcId="{915123B8-87B4-4BF1-B998-7D3190D7738A}" destId="{EA1201EC-7772-4C7B-93CF-497CDB0A27A6}" srcOrd="2" destOrd="0" parTransId="{ECC1917B-E08A-4C22-8BF0-269E88E912AD}" sibTransId="{71944168-0D5B-4CEB-999B-FA71516B2D7B}"/>
    <dgm:cxn modelId="{54125B5B-915A-4996-8B13-FBAC567E3E1D}" srcId="{915123B8-87B4-4BF1-B998-7D3190D7738A}" destId="{DA3593DD-215B-41CD-A15E-7E17918C4AD3}" srcOrd="1" destOrd="0" parTransId="{BBD95F63-1747-4DFA-BD90-67105187A196}" sibTransId="{FD0E6F01-054D-4836-8D2F-ABE408B8709E}"/>
    <dgm:cxn modelId="{6EA8DCDB-5710-44F1-AD06-693665974D48}" type="presOf" srcId="{915123B8-87B4-4BF1-B998-7D3190D7738A}" destId="{3349DAD9-E1F9-4A23-B3DB-9FF016E67B07}" srcOrd="0" destOrd="0" presId="urn:microsoft.com/office/officeart/2008/layout/PictureLineup"/>
    <dgm:cxn modelId="{7D318BF2-A898-4A25-BC75-8609E4518510}" type="presOf" srcId="{DA3593DD-215B-41CD-A15E-7E17918C4AD3}" destId="{4179B2AF-550E-4B7D-B0F3-103F0CB4891E}" srcOrd="0" destOrd="0" presId="urn:microsoft.com/office/officeart/2008/layout/PictureLineup"/>
    <dgm:cxn modelId="{336B7A47-40C3-4554-95B3-89C1447CC480}" srcId="{915123B8-87B4-4BF1-B998-7D3190D7738A}" destId="{BD50B121-97BA-4B96-9E15-023537E39394}" srcOrd="3" destOrd="0" parTransId="{BBFA1D18-7380-4A4B-9811-0936697E49D4}" sibTransId="{C39CE9C1-06D7-4267-AB7B-571099BB6E71}"/>
    <dgm:cxn modelId="{0ACC48FA-4A42-4C7C-B0AB-0ECE7624EF48}" type="presOf" srcId="{7F46E2E6-884E-4054-8DD1-C5726E2927B2}" destId="{388E3C08-07C7-4170-9D90-7D5671379913}" srcOrd="0" destOrd="0" presId="urn:microsoft.com/office/officeart/2008/layout/PictureLineup"/>
    <dgm:cxn modelId="{F8D5B9A1-DF5F-4728-AEF1-068C42AD2663}" type="presOf" srcId="{EA1201EC-7772-4C7B-93CF-497CDB0A27A6}" destId="{42A53930-3E58-4CA7-9E3B-07636C74642F}" srcOrd="0" destOrd="0" presId="urn:microsoft.com/office/officeart/2008/layout/PictureLineup"/>
    <dgm:cxn modelId="{BB246188-9335-49EB-A147-E2BD8A022CA6}" type="presOf" srcId="{BD50B121-97BA-4B96-9E15-023537E39394}" destId="{DC9EA4C0-FA4B-4258-8A33-FF2700DADCB4}" srcOrd="0" destOrd="0" presId="urn:microsoft.com/office/officeart/2008/layout/PictureLineup"/>
    <dgm:cxn modelId="{FAF146E0-2F98-4640-BFDF-36B496E9656B}" srcId="{915123B8-87B4-4BF1-B998-7D3190D7738A}" destId="{7F46E2E6-884E-4054-8DD1-C5726E2927B2}" srcOrd="0" destOrd="0" parTransId="{F38A49A4-C358-47D7-9251-C74A888B7413}" sibTransId="{64307E7D-0CBA-4AAE-B8E4-D3A4872C92B9}"/>
    <dgm:cxn modelId="{94613AE5-1A77-4E9B-9F58-8E6D603E3DB6}" type="presParOf" srcId="{3349DAD9-E1F9-4A23-B3DB-9FF016E67B07}" destId="{31FFF67E-C8C4-402C-AB6C-4D9D41B7758E}" srcOrd="0" destOrd="0" presId="urn:microsoft.com/office/officeart/2008/layout/PictureLineup"/>
    <dgm:cxn modelId="{B8E1A306-1A1B-4A0E-8197-55F3D4863C5C}" type="presParOf" srcId="{31FFF67E-C8C4-402C-AB6C-4D9D41B7758E}" destId="{6C31EEE0-14B9-4206-AA95-20FA99FE1AD7}" srcOrd="0" destOrd="0" presId="urn:microsoft.com/office/officeart/2008/layout/PictureLineup"/>
    <dgm:cxn modelId="{E66AB709-6C6D-45E8-9F03-F54B45CB290F}" type="presParOf" srcId="{31FFF67E-C8C4-402C-AB6C-4D9D41B7758E}" destId="{66A9A11E-B984-4FA3-B3C2-A78528066891}" srcOrd="1" destOrd="0" presId="urn:microsoft.com/office/officeart/2008/layout/PictureLineup"/>
    <dgm:cxn modelId="{B486CE4E-776E-434F-80E7-D363DCC9EDC3}" type="presParOf" srcId="{31FFF67E-C8C4-402C-AB6C-4D9D41B7758E}" destId="{388E3C08-07C7-4170-9D90-7D5671379913}" srcOrd="2" destOrd="0" presId="urn:microsoft.com/office/officeart/2008/layout/PictureLineup"/>
    <dgm:cxn modelId="{21DBB73B-FDB1-4081-B2D3-C0360CCD470E}" type="presParOf" srcId="{3349DAD9-E1F9-4A23-B3DB-9FF016E67B07}" destId="{38EE934A-90BE-4950-A54A-2AE85AA52A4E}" srcOrd="1" destOrd="0" presId="urn:microsoft.com/office/officeart/2008/layout/PictureLineup"/>
    <dgm:cxn modelId="{B7BE5337-F7F7-4C6F-9A84-AE15DAA0DCC7}" type="presParOf" srcId="{3349DAD9-E1F9-4A23-B3DB-9FF016E67B07}" destId="{26FD695F-05F5-4E35-B9EB-428A3CFAA45A}" srcOrd="2" destOrd="0" presId="urn:microsoft.com/office/officeart/2008/layout/PictureLineup"/>
    <dgm:cxn modelId="{1BBAE896-A201-4E0E-AF17-1B5BFDF37584}" type="presParOf" srcId="{26FD695F-05F5-4E35-B9EB-428A3CFAA45A}" destId="{81F247CE-052F-432A-A38F-3365C673539D}" srcOrd="0" destOrd="0" presId="urn:microsoft.com/office/officeart/2008/layout/PictureLineup"/>
    <dgm:cxn modelId="{8C29B47A-5EF9-43B8-B555-1A4BABFBE276}" type="presParOf" srcId="{26FD695F-05F5-4E35-B9EB-428A3CFAA45A}" destId="{98E970E3-D8A8-48DC-AFCA-20EF7B488ABC}" srcOrd="1" destOrd="0" presId="urn:microsoft.com/office/officeart/2008/layout/PictureLineup"/>
    <dgm:cxn modelId="{AE4AB227-4371-47D0-871D-DA9CE9148FB9}" type="presParOf" srcId="{26FD695F-05F5-4E35-B9EB-428A3CFAA45A}" destId="{4179B2AF-550E-4B7D-B0F3-103F0CB4891E}" srcOrd="2" destOrd="0" presId="urn:microsoft.com/office/officeart/2008/layout/PictureLineup"/>
    <dgm:cxn modelId="{7367178B-B77A-46FD-950A-FF65DC377115}" type="presParOf" srcId="{3349DAD9-E1F9-4A23-B3DB-9FF016E67B07}" destId="{C6C48D39-B0E2-419F-8DA7-32DF1AE6E347}" srcOrd="3" destOrd="0" presId="urn:microsoft.com/office/officeart/2008/layout/PictureLineup"/>
    <dgm:cxn modelId="{572A59AB-874B-4880-BBCC-EB4C11501CAD}" type="presParOf" srcId="{3349DAD9-E1F9-4A23-B3DB-9FF016E67B07}" destId="{8EE0FBF4-6F96-4C57-A9C9-AE38BC94F74F}" srcOrd="4" destOrd="0" presId="urn:microsoft.com/office/officeart/2008/layout/PictureLineup"/>
    <dgm:cxn modelId="{83BE192A-E571-4A92-AAD5-BFEC61D8C1D1}" type="presParOf" srcId="{8EE0FBF4-6F96-4C57-A9C9-AE38BC94F74F}" destId="{C924467A-111F-48DC-8012-54C655E28752}" srcOrd="0" destOrd="0" presId="urn:microsoft.com/office/officeart/2008/layout/PictureLineup"/>
    <dgm:cxn modelId="{D5D99DB5-973D-47EE-AB30-666E4B409871}" type="presParOf" srcId="{8EE0FBF4-6F96-4C57-A9C9-AE38BC94F74F}" destId="{A478D5C6-7E90-48A8-B179-4A8A7A81013C}" srcOrd="1" destOrd="0" presId="urn:microsoft.com/office/officeart/2008/layout/PictureLineup"/>
    <dgm:cxn modelId="{37FF036C-DE7D-4C28-B024-6D4C9B34E655}" type="presParOf" srcId="{8EE0FBF4-6F96-4C57-A9C9-AE38BC94F74F}" destId="{42A53930-3E58-4CA7-9E3B-07636C74642F}" srcOrd="2" destOrd="0" presId="urn:microsoft.com/office/officeart/2008/layout/PictureLineup"/>
    <dgm:cxn modelId="{CFD1EC00-C7E5-4CD2-AE54-3384853329EC}" type="presParOf" srcId="{3349DAD9-E1F9-4A23-B3DB-9FF016E67B07}" destId="{9D14B989-6617-44AA-AA45-55B29B32D1C2}" srcOrd="5" destOrd="0" presId="urn:microsoft.com/office/officeart/2008/layout/PictureLineup"/>
    <dgm:cxn modelId="{EDD8BE1D-3807-432C-86E5-BB4A7DA137AF}" type="presParOf" srcId="{3349DAD9-E1F9-4A23-B3DB-9FF016E67B07}" destId="{90AAD78A-3E0E-4785-A200-06544BB8EECE}" srcOrd="6" destOrd="0" presId="urn:microsoft.com/office/officeart/2008/layout/PictureLineup"/>
    <dgm:cxn modelId="{2A823EE2-DAAC-4DC5-9AE8-3708E53E56D9}" type="presParOf" srcId="{90AAD78A-3E0E-4785-A200-06544BB8EECE}" destId="{42832A6D-E2EF-4007-84D1-B45BDE9CA1D4}" srcOrd="0" destOrd="0" presId="urn:microsoft.com/office/officeart/2008/layout/PictureLineup"/>
    <dgm:cxn modelId="{851C891C-D622-4D49-8620-6C0987DF63C0}" type="presParOf" srcId="{90AAD78A-3E0E-4785-A200-06544BB8EECE}" destId="{D6245DE4-186D-46C5-AB35-C9F11F617024}" srcOrd="1" destOrd="0" presId="urn:microsoft.com/office/officeart/2008/layout/PictureLineup"/>
    <dgm:cxn modelId="{853B1E24-E21E-4818-9D2B-C15320E1269C}" type="presParOf" srcId="{90AAD78A-3E0E-4785-A200-06544BB8EECE}" destId="{DC9EA4C0-FA4B-4258-8A33-FF2700DADCB4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E9AF25D-CDF8-457C-A0A5-412A31AFA6E7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8690C3-1BF0-42CB-ACA5-8C450DA21D7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289D26E-DD3A-447F-8191-E70D17DDE925}" type="parTrans" cxnId="{49306AA0-7554-4F97-AEA0-834C3EB6F98D}">
      <dgm:prSet/>
      <dgm:spPr/>
      <dgm:t>
        <a:bodyPr/>
        <a:lstStyle/>
        <a:p>
          <a:endParaRPr lang="en-US"/>
        </a:p>
      </dgm:t>
    </dgm:pt>
    <dgm:pt modelId="{515FA1FD-5808-46CC-A73E-BCF43E8C3167}" type="sibTrans" cxnId="{49306AA0-7554-4F97-AEA0-834C3EB6F98D}">
      <dgm:prSet/>
      <dgm:spPr/>
      <dgm:t>
        <a:bodyPr/>
        <a:lstStyle/>
        <a:p>
          <a:endParaRPr lang="en-US"/>
        </a:p>
      </dgm:t>
    </dgm:pt>
    <dgm:pt modelId="{8240F4BF-D92F-4995-9420-B96C336AC95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Banking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109872-2751-4A7F-BEB2-14518E40F55B}" type="parTrans" cxnId="{43CE0708-2F8F-4AC9-8071-D5D50F080A2F}">
      <dgm:prSet/>
      <dgm:spPr/>
      <dgm:t>
        <a:bodyPr/>
        <a:lstStyle/>
        <a:p>
          <a:endParaRPr lang="en-US"/>
        </a:p>
      </dgm:t>
    </dgm:pt>
    <dgm:pt modelId="{B7BDDD6F-E5CC-422C-9F09-B2A6B385C0AB}" type="sibTrans" cxnId="{43CE0708-2F8F-4AC9-8071-D5D50F080A2F}">
      <dgm:prSet/>
      <dgm:spPr/>
      <dgm:t>
        <a:bodyPr/>
        <a:lstStyle/>
        <a:p>
          <a:endParaRPr lang="en-US"/>
        </a:p>
      </dgm:t>
    </dgm:pt>
    <dgm:pt modelId="{BE3B321A-196B-40AC-AB84-35CEBD6F99E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Postal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31E594-C5CA-4CE1-BE64-B4CA06F41CF1}" type="parTrans" cxnId="{D5433557-0B91-4B69-BBEF-BD8AA55030A7}">
      <dgm:prSet/>
      <dgm:spPr/>
      <dgm:t>
        <a:bodyPr/>
        <a:lstStyle/>
        <a:p>
          <a:endParaRPr lang="en-US"/>
        </a:p>
      </dgm:t>
    </dgm:pt>
    <dgm:pt modelId="{546F4BBB-1DBD-4FF1-9C88-B16060598ADD}" type="sibTrans" cxnId="{D5433557-0B91-4B69-BBEF-BD8AA55030A7}">
      <dgm:prSet/>
      <dgm:spPr/>
      <dgm:t>
        <a:bodyPr/>
        <a:lstStyle/>
        <a:p>
          <a:endParaRPr lang="en-US"/>
        </a:p>
      </dgm:t>
    </dgm:pt>
    <dgm:pt modelId="{C84148A9-887C-4ACB-8D5E-17B5768B2C9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Telecom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A835AB9-5BE9-4851-B0EC-488A162ECC30}" type="parTrans" cxnId="{21AFCD41-A4A5-4941-AB66-3D465FDCED17}">
      <dgm:prSet/>
      <dgm:spPr/>
      <dgm:t>
        <a:bodyPr/>
        <a:lstStyle/>
        <a:p>
          <a:endParaRPr lang="en-US"/>
        </a:p>
      </dgm:t>
    </dgm:pt>
    <dgm:pt modelId="{850795A8-31CD-4D0D-8D22-264C0D1A4D7B}" type="sibTrans" cxnId="{21AFCD41-A4A5-4941-AB66-3D465FDCED17}">
      <dgm:prSet/>
      <dgm:spPr/>
      <dgm:t>
        <a:bodyPr/>
        <a:lstStyle/>
        <a:p>
          <a:endParaRPr lang="en-US"/>
        </a:p>
      </dgm:t>
    </dgm:pt>
    <dgm:pt modelId="{DFC82E92-9005-49E4-925A-904283383ADB}" type="pres">
      <dgm:prSet presAssocID="{5E9AF25D-CDF8-457C-A0A5-412A31AFA6E7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DC491-EAFF-46DB-AE92-FDA0EAA01A82}" type="pres">
      <dgm:prSet presAssocID="{F88690C3-1BF0-42CB-ACA5-8C450DA21D70}" presName="composite" presStyleCnt="0"/>
      <dgm:spPr/>
    </dgm:pt>
    <dgm:pt modelId="{80233A4B-DA22-47B6-9AC9-93A9EFF261A3}" type="pres">
      <dgm:prSet presAssocID="{F88690C3-1BF0-42CB-ACA5-8C450DA21D70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1B45D6A-70E4-4C07-955C-1819F812B0C5}" type="pres">
      <dgm:prSet presAssocID="{F88690C3-1BF0-42CB-ACA5-8C450DA21D70}" presName="Accent" presStyleLbl="parChTrans1D1" presStyleIdx="0" presStyleCnt="4"/>
      <dgm:spPr/>
    </dgm:pt>
    <dgm:pt modelId="{6517A591-FDF7-4B6D-B246-CEAEC332D890}" type="pres">
      <dgm:prSet presAssocID="{F88690C3-1BF0-42CB-ACA5-8C450DA21D70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26B0B-979F-43D9-B5CF-17E9D0D245E1}" type="pres">
      <dgm:prSet presAssocID="{515FA1FD-5808-46CC-A73E-BCF43E8C3167}" presName="sibTrans" presStyleCnt="0"/>
      <dgm:spPr/>
    </dgm:pt>
    <dgm:pt modelId="{BB624C95-734D-4A31-A3F0-ACD6E58CF131}" type="pres">
      <dgm:prSet presAssocID="{8240F4BF-D92F-4995-9420-B96C336AC954}" presName="composite" presStyleCnt="0"/>
      <dgm:spPr/>
    </dgm:pt>
    <dgm:pt modelId="{664880F7-5C30-4F5D-BD5F-9309D601A7A8}" type="pres">
      <dgm:prSet presAssocID="{8240F4BF-D92F-4995-9420-B96C336AC954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80B3562-B3F6-458B-9D53-46CA7AB7616E}" type="pres">
      <dgm:prSet presAssocID="{8240F4BF-D92F-4995-9420-B96C336AC954}" presName="Accent" presStyleLbl="parChTrans1D1" presStyleIdx="1" presStyleCnt="4"/>
      <dgm:spPr/>
    </dgm:pt>
    <dgm:pt modelId="{DA8BDD01-4C4C-4BC6-A7EB-F4FBBAC4EFC9}" type="pres">
      <dgm:prSet presAssocID="{8240F4BF-D92F-4995-9420-B96C336AC954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41EFE-9CC3-44EE-9779-FACEADC770E9}" type="pres">
      <dgm:prSet presAssocID="{B7BDDD6F-E5CC-422C-9F09-B2A6B385C0AB}" presName="sibTrans" presStyleCnt="0"/>
      <dgm:spPr/>
    </dgm:pt>
    <dgm:pt modelId="{EE3F3B6E-30E6-4D89-B6DD-181A837C0297}" type="pres">
      <dgm:prSet presAssocID="{BE3B321A-196B-40AC-AB84-35CEBD6F99E1}" presName="composite" presStyleCnt="0"/>
      <dgm:spPr/>
    </dgm:pt>
    <dgm:pt modelId="{48B39FD2-82B5-4F57-9CBB-733FDC76D8DB}" type="pres">
      <dgm:prSet presAssocID="{BE3B321A-196B-40AC-AB84-35CEBD6F99E1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15713E41-06D9-4E5A-8FD8-0545E3D12003}" type="pres">
      <dgm:prSet presAssocID="{BE3B321A-196B-40AC-AB84-35CEBD6F99E1}" presName="Accent" presStyleLbl="parChTrans1D1" presStyleIdx="2" presStyleCnt="4"/>
      <dgm:spPr/>
    </dgm:pt>
    <dgm:pt modelId="{32BACEE5-7E77-4D43-ADE5-7ED9544C5D2B}" type="pres">
      <dgm:prSet presAssocID="{BE3B321A-196B-40AC-AB84-35CEBD6F99E1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360328-8351-4919-9904-0AE2750F7F3B}" type="pres">
      <dgm:prSet presAssocID="{546F4BBB-1DBD-4FF1-9C88-B16060598ADD}" presName="sibTrans" presStyleCnt="0"/>
      <dgm:spPr/>
    </dgm:pt>
    <dgm:pt modelId="{414AA31C-A94C-48FC-9FBA-A8D52C6FE3F0}" type="pres">
      <dgm:prSet presAssocID="{C84148A9-887C-4ACB-8D5E-17B5768B2C95}" presName="composite" presStyleCnt="0"/>
      <dgm:spPr/>
    </dgm:pt>
    <dgm:pt modelId="{B5C89F0E-B76B-4032-A119-25F829FA3DF0}" type="pres">
      <dgm:prSet presAssocID="{C84148A9-887C-4ACB-8D5E-17B5768B2C95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FE3A5116-A2D7-4948-8DA2-BF9246FFAB43}" type="pres">
      <dgm:prSet presAssocID="{C84148A9-887C-4ACB-8D5E-17B5768B2C95}" presName="Accent" presStyleLbl="parChTrans1D1" presStyleIdx="3" presStyleCnt="4"/>
      <dgm:spPr/>
    </dgm:pt>
    <dgm:pt modelId="{317BEDF4-1B4E-40AB-B3FD-77F6AC8F0CC0}" type="pres">
      <dgm:prSet presAssocID="{C84148A9-887C-4ACB-8D5E-17B5768B2C95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FA32FB-F469-49A6-9914-B4400288C146}" type="presOf" srcId="{8240F4BF-D92F-4995-9420-B96C336AC954}" destId="{DA8BDD01-4C4C-4BC6-A7EB-F4FBBAC4EFC9}" srcOrd="0" destOrd="0" presId="urn:microsoft.com/office/officeart/2008/layout/PictureLineup"/>
    <dgm:cxn modelId="{21AFCD41-A4A5-4941-AB66-3D465FDCED17}" srcId="{5E9AF25D-CDF8-457C-A0A5-412A31AFA6E7}" destId="{C84148A9-887C-4ACB-8D5E-17B5768B2C95}" srcOrd="3" destOrd="0" parTransId="{1A835AB9-5BE9-4851-B0EC-488A162ECC30}" sibTransId="{850795A8-31CD-4D0D-8D22-264C0D1A4D7B}"/>
    <dgm:cxn modelId="{D5433557-0B91-4B69-BBEF-BD8AA55030A7}" srcId="{5E9AF25D-CDF8-457C-A0A5-412A31AFA6E7}" destId="{BE3B321A-196B-40AC-AB84-35CEBD6F99E1}" srcOrd="2" destOrd="0" parTransId="{3031E594-C5CA-4CE1-BE64-B4CA06F41CF1}" sibTransId="{546F4BBB-1DBD-4FF1-9C88-B16060598ADD}"/>
    <dgm:cxn modelId="{56856395-E5C9-41A7-A4B3-868F8A23ECAF}" type="presOf" srcId="{5E9AF25D-CDF8-457C-A0A5-412A31AFA6E7}" destId="{DFC82E92-9005-49E4-925A-904283383ADB}" srcOrd="0" destOrd="0" presId="urn:microsoft.com/office/officeart/2008/layout/PictureLineup"/>
    <dgm:cxn modelId="{7A4513EB-88B9-49F9-B8A8-F4F8594D2B33}" type="presOf" srcId="{BE3B321A-196B-40AC-AB84-35CEBD6F99E1}" destId="{32BACEE5-7E77-4D43-ADE5-7ED9544C5D2B}" srcOrd="0" destOrd="0" presId="urn:microsoft.com/office/officeart/2008/layout/PictureLineup"/>
    <dgm:cxn modelId="{13E058E4-F17A-4425-B59C-3B4CC0003A2B}" type="presOf" srcId="{C84148A9-887C-4ACB-8D5E-17B5768B2C95}" destId="{317BEDF4-1B4E-40AB-B3FD-77F6AC8F0CC0}" srcOrd="0" destOrd="0" presId="urn:microsoft.com/office/officeart/2008/layout/PictureLineup"/>
    <dgm:cxn modelId="{43CE0708-2F8F-4AC9-8071-D5D50F080A2F}" srcId="{5E9AF25D-CDF8-457C-A0A5-412A31AFA6E7}" destId="{8240F4BF-D92F-4995-9420-B96C336AC954}" srcOrd="1" destOrd="0" parTransId="{16109872-2751-4A7F-BEB2-14518E40F55B}" sibTransId="{B7BDDD6F-E5CC-422C-9F09-B2A6B385C0AB}"/>
    <dgm:cxn modelId="{49306AA0-7554-4F97-AEA0-834C3EB6F98D}" srcId="{5E9AF25D-CDF8-457C-A0A5-412A31AFA6E7}" destId="{F88690C3-1BF0-42CB-ACA5-8C450DA21D70}" srcOrd="0" destOrd="0" parTransId="{4289D26E-DD3A-447F-8191-E70D17DDE925}" sibTransId="{515FA1FD-5808-46CC-A73E-BCF43E8C3167}"/>
    <dgm:cxn modelId="{B4B056AD-374C-4220-A515-0CD01E50088B}" type="presOf" srcId="{F88690C3-1BF0-42CB-ACA5-8C450DA21D70}" destId="{6517A591-FDF7-4B6D-B246-CEAEC332D890}" srcOrd="0" destOrd="0" presId="urn:microsoft.com/office/officeart/2008/layout/PictureLineup"/>
    <dgm:cxn modelId="{BBDC02B9-8F14-4EA3-B90E-4B79F4E14A0D}" type="presParOf" srcId="{DFC82E92-9005-49E4-925A-904283383ADB}" destId="{D83DC491-EAFF-46DB-AE92-FDA0EAA01A82}" srcOrd="0" destOrd="0" presId="urn:microsoft.com/office/officeart/2008/layout/PictureLineup"/>
    <dgm:cxn modelId="{BEEA4D9A-6E75-4BBE-8433-EDE1E60B5CDE}" type="presParOf" srcId="{D83DC491-EAFF-46DB-AE92-FDA0EAA01A82}" destId="{80233A4B-DA22-47B6-9AC9-93A9EFF261A3}" srcOrd="0" destOrd="0" presId="urn:microsoft.com/office/officeart/2008/layout/PictureLineup"/>
    <dgm:cxn modelId="{D5325EF0-F153-42AE-B735-74F1F69EDB56}" type="presParOf" srcId="{D83DC491-EAFF-46DB-AE92-FDA0EAA01A82}" destId="{51B45D6A-70E4-4C07-955C-1819F812B0C5}" srcOrd="1" destOrd="0" presId="urn:microsoft.com/office/officeart/2008/layout/PictureLineup"/>
    <dgm:cxn modelId="{7EEA0C33-4401-4287-88FC-5A4198B95067}" type="presParOf" srcId="{D83DC491-EAFF-46DB-AE92-FDA0EAA01A82}" destId="{6517A591-FDF7-4B6D-B246-CEAEC332D890}" srcOrd="2" destOrd="0" presId="urn:microsoft.com/office/officeart/2008/layout/PictureLineup"/>
    <dgm:cxn modelId="{4C9CE2C7-9383-41EF-ACB8-F872DCA95E17}" type="presParOf" srcId="{DFC82E92-9005-49E4-925A-904283383ADB}" destId="{36626B0B-979F-43D9-B5CF-17E9D0D245E1}" srcOrd="1" destOrd="0" presId="urn:microsoft.com/office/officeart/2008/layout/PictureLineup"/>
    <dgm:cxn modelId="{F6CCFFD2-A815-4B45-A12D-6D6ECEE8C96F}" type="presParOf" srcId="{DFC82E92-9005-49E4-925A-904283383ADB}" destId="{BB624C95-734D-4A31-A3F0-ACD6E58CF131}" srcOrd="2" destOrd="0" presId="urn:microsoft.com/office/officeart/2008/layout/PictureLineup"/>
    <dgm:cxn modelId="{76DA4A67-1559-45C7-BC1E-785DED9DB29A}" type="presParOf" srcId="{BB624C95-734D-4A31-A3F0-ACD6E58CF131}" destId="{664880F7-5C30-4F5D-BD5F-9309D601A7A8}" srcOrd="0" destOrd="0" presId="urn:microsoft.com/office/officeart/2008/layout/PictureLineup"/>
    <dgm:cxn modelId="{25B9E9AF-22BD-4670-8634-C84219A1C4FC}" type="presParOf" srcId="{BB624C95-734D-4A31-A3F0-ACD6E58CF131}" destId="{C80B3562-B3F6-458B-9D53-46CA7AB7616E}" srcOrd="1" destOrd="0" presId="urn:microsoft.com/office/officeart/2008/layout/PictureLineup"/>
    <dgm:cxn modelId="{5ECF5D88-EC49-4663-BB3B-764AF8B34B4C}" type="presParOf" srcId="{BB624C95-734D-4A31-A3F0-ACD6E58CF131}" destId="{DA8BDD01-4C4C-4BC6-A7EB-F4FBBAC4EFC9}" srcOrd="2" destOrd="0" presId="urn:microsoft.com/office/officeart/2008/layout/PictureLineup"/>
    <dgm:cxn modelId="{F84F3345-66DC-4595-9301-46B554B1F240}" type="presParOf" srcId="{DFC82E92-9005-49E4-925A-904283383ADB}" destId="{DE741EFE-9CC3-44EE-9779-FACEADC770E9}" srcOrd="3" destOrd="0" presId="urn:microsoft.com/office/officeart/2008/layout/PictureLineup"/>
    <dgm:cxn modelId="{35CD3102-BEB3-4112-81F0-67EA17C801F5}" type="presParOf" srcId="{DFC82E92-9005-49E4-925A-904283383ADB}" destId="{EE3F3B6E-30E6-4D89-B6DD-181A837C0297}" srcOrd="4" destOrd="0" presId="urn:microsoft.com/office/officeart/2008/layout/PictureLineup"/>
    <dgm:cxn modelId="{0E174271-2FC8-44F3-9E54-A47B44E11C48}" type="presParOf" srcId="{EE3F3B6E-30E6-4D89-B6DD-181A837C0297}" destId="{48B39FD2-82B5-4F57-9CBB-733FDC76D8DB}" srcOrd="0" destOrd="0" presId="urn:microsoft.com/office/officeart/2008/layout/PictureLineup"/>
    <dgm:cxn modelId="{5F538BBB-09D1-4225-B22A-5DBF35173251}" type="presParOf" srcId="{EE3F3B6E-30E6-4D89-B6DD-181A837C0297}" destId="{15713E41-06D9-4E5A-8FD8-0545E3D12003}" srcOrd="1" destOrd="0" presId="urn:microsoft.com/office/officeart/2008/layout/PictureLineup"/>
    <dgm:cxn modelId="{82624A07-E506-487E-B21C-136C394AEC43}" type="presParOf" srcId="{EE3F3B6E-30E6-4D89-B6DD-181A837C0297}" destId="{32BACEE5-7E77-4D43-ADE5-7ED9544C5D2B}" srcOrd="2" destOrd="0" presId="urn:microsoft.com/office/officeart/2008/layout/PictureLineup"/>
    <dgm:cxn modelId="{050EDAE6-16BB-4761-92B2-EC693E1FF194}" type="presParOf" srcId="{DFC82E92-9005-49E4-925A-904283383ADB}" destId="{CE360328-8351-4919-9904-0AE2750F7F3B}" srcOrd="5" destOrd="0" presId="urn:microsoft.com/office/officeart/2008/layout/PictureLineup"/>
    <dgm:cxn modelId="{9F3EFF26-1764-4ABD-9DF8-1E0E38B94A7A}" type="presParOf" srcId="{DFC82E92-9005-49E4-925A-904283383ADB}" destId="{414AA31C-A94C-48FC-9FBA-A8D52C6FE3F0}" srcOrd="6" destOrd="0" presId="urn:microsoft.com/office/officeart/2008/layout/PictureLineup"/>
    <dgm:cxn modelId="{A4E29C05-DD49-433C-B2B2-DF75AEEF6445}" type="presParOf" srcId="{414AA31C-A94C-48FC-9FBA-A8D52C6FE3F0}" destId="{B5C89F0E-B76B-4032-A119-25F829FA3DF0}" srcOrd="0" destOrd="0" presId="urn:microsoft.com/office/officeart/2008/layout/PictureLineup"/>
    <dgm:cxn modelId="{A6243227-70B5-433B-9D5B-A43001FEB602}" type="presParOf" srcId="{414AA31C-A94C-48FC-9FBA-A8D52C6FE3F0}" destId="{FE3A5116-A2D7-4948-8DA2-BF9246FFAB43}" srcOrd="1" destOrd="0" presId="urn:microsoft.com/office/officeart/2008/layout/PictureLineup"/>
    <dgm:cxn modelId="{0049A577-4AA8-476B-9317-57971749248F}" type="presParOf" srcId="{414AA31C-A94C-48FC-9FBA-A8D52C6FE3F0}" destId="{317BEDF4-1B4E-40AB-B3FD-77F6AC8F0CC0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1EEE0-14B9-4206-AA95-20FA99FE1AD7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A9A11E-B984-4FA3-B3C2-A78528066891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8E3C08-07C7-4170-9D90-7D5671379913}">
      <dsp:nvSpPr>
        <dsp:cNvPr id="0" name=""/>
        <dsp:cNvSpPr/>
      </dsp:nvSpPr>
      <dsp:spPr>
        <a:xfrm>
          <a:off x="3941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Index theory 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3941" y="2631281"/>
        <a:ext cx="2626142" cy="2626142"/>
      </dsp:txXfrm>
    </dsp:sp>
    <dsp:sp modelId="{81F247CE-052F-432A-A38F-3365C673539D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E970E3-D8A8-48DC-AFCA-20EF7B488ABC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9B2AF-550E-4B7D-B0F3-103F0CB4891E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WPI, CPI, IIP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2631132" y="2631281"/>
        <a:ext cx="2626142" cy="2626142"/>
      </dsp:txXfrm>
    </dsp:sp>
    <dsp:sp modelId="{C924467A-111F-48DC-8012-54C655E28752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78D5C6-7E90-48A8-B179-4A8A7A81013C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53930-3E58-4CA7-9E3B-07636C74642F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Survey analysis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42832A6D-E2EF-4007-84D1-B45BDE9CA1D4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245DE4-186D-46C5-AB35-C9F11F617024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EA4C0-FA4B-4258-8A33-FF2700DADCB4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Misc. Indexes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A4F8C-BA39-400B-87C4-D81A10619E0F}">
      <dsp:nvSpPr>
        <dsp:cNvPr id="0" name=""/>
        <dsp:cNvSpPr/>
      </dsp:nvSpPr>
      <dsp:spPr>
        <a:xfrm>
          <a:off x="5262" y="0"/>
          <a:ext cx="5062686" cy="526256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inflation</a:t>
          </a: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5262" y="0"/>
        <a:ext cx="5062686" cy="1578768"/>
      </dsp:txXfrm>
    </dsp:sp>
    <dsp:sp modelId="{E297FCEA-41B0-4DE3-BE11-537157CA12E3}">
      <dsp:nvSpPr>
        <dsp:cNvPr id="0" name=""/>
        <dsp:cNvSpPr/>
      </dsp:nvSpPr>
      <dsp:spPr>
        <a:xfrm>
          <a:off x="511531" y="1578897"/>
          <a:ext cx="4050149" cy="76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PPI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33985" y="1601351"/>
        <a:ext cx="4005241" cy="721735"/>
      </dsp:txXfrm>
    </dsp:sp>
    <dsp:sp modelId="{9DE13941-E78C-4985-8B98-E2B7073D6A96}">
      <dsp:nvSpPr>
        <dsp:cNvPr id="0" name=""/>
        <dsp:cNvSpPr/>
      </dsp:nvSpPr>
      <dsp:spPr>
        <a:xfrm>
          <a:off x="511531" y="2463485"/>
          <a:ext cx="4050149" cy="76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930162"/>
                <a:satOff val="-5095"/>
                <a:lumOff val="1569"/>
                <a:alphaOff val="0"/>
                <a:shade val="51000"/>
                <a:satMod val="130000"/>
              </a:schemeClr>
            </a:gs>
            <a:gs pos="80000">
              <a:schemeClr val="accent3">
                <a:hueOff val="-930162"/>
                <a:satOff val="-5095"/>
                <a:lumOff val="1569"/>
                <a:alphaOff val="0"/>
                <a:shade val="93000"/>
                <a:satMod val="130000"/>
              </a:schemeClr>
            </a:gs>
            <a:gs pos="100000">
              <a:schemeClr val="accent3">
                <a:hueOff val="-930162"/>
                <a:satOff val="-5095"/>
                <a:lumOff val="15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SPI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33985" y="2485939"/>
        <a:ext cx="4005241" cy="721735"/>
      </dsp:txXfrm>
    </dsp:sp>
    <dsp:sp modelId="{C3DD1249-EF00-40E6-A902-AB9A936B9DE5}">
      <dsp:nvSpPr>
        <dsp:cNvPr id="0" name=""/>
        <dsp:cNvSpPr/>
      </dsp:nvSpPr>
      <dsp:spPr>
        <a:xfrm>
          <a:off x="511531" y="3348074"/>
          <a:ext cx="4050149" cy="76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1860324"/>
                <a:satOff val="-10190"/>
                <a:lumOff val="3137"/>
                <a:alphaOff val="0"/>
                <a:shade val="51000"/>
                <a:satMod val="130000"/>
              </a:schemeClr>
            </a:gs>
            <a:gs pos="80000">
              <a:schemeClr val="accent3">
                <a:hueOff val="-1860324"/>
                <a:satOff val="-10190"/>
                <a:lumOff val="3137"/>
                <a:alphaOff val="0"/>
                <a:shade val="93000"/>
                <a:satMod val="130000"/>
              </a:schemeClr>
            </a:gs>
            <a:gs pos="100000">
              <a:schemeClr val="accent3">
                <a:hueOff val="-1860324"/>
                <a:satOff val="-10190"/>
                <a:lumOff val="31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Baltic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33985" y="3370528"/>
        <a:ext cx="4005241" cy="721735"/>
      </dsp:txXfrm>
    </dsp:sp>
    <dsp:sp modelId="{4A8ABF98-FD56-46F0-AC87-E544C2E85AFF}">
      <dsp:nvSpPr>
        <dsp:cNvPr id="0" name=""/>
        <dsp:cNvSpPr/>
      </dsp:nvSpPr>
      <dsp:spPr>
        <a:xfrm>
          <a:off x="511531" y="4232662"/>
          <a:ext cx="4050149" cy="76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2790486"/>
                <a:satOff val="-15286"/>
                <a:lumOff val="4706"/>
                <a:alphaOff val="0"/>
                <a:shade val="51000"/>
                <a:satMod val="130000"/>
              </a:schemeClr>
            </a:gs>
            <a:gs pos="80000">
              <a:schemeClr val="accent3">
                <a:hueOff val="-2790486"/>
                <a:satOff val="-15286"/>
                <a:lumOff val="4706"/>
                <a:alphaOff val="0"/>
                <a:shade val="93000"/>
                <a:satMod val="130000"/>
              </a:schemeClr>
            </a:gs>
            <a:gs pos="100000">
              <a:schemeClr val="accent3">
                <a:hueOff val="-2790486"/>
                <a:satOff val="-15286"/>
                <a:lumOff val="47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Household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33985" y="4255116"/>
        <a:ext cx="4005241" cy="721735"/>
      </dsp:txXfrm>
    </dsp:sp>
    <dsp:sp modelId="{2C47CCBA-A403-41F9-99E2-4381ACD269C0}">
      <dsp:nvSpPr>
        <dsp:cNvPr id="0" name=""/>
        <dsp:cNvSpPr/>
      </dsp:nvSpPr>
      <dsp:spPr>
        <a:xfrm>
          <a:off x="5447650" y="0"/>
          <a:ext cx="5062686" cy="526256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production</a:t>
          </a: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5447650" y="0"/>
        <a:ext cx="5062686" cy="1578768"/>
      </dsp:txXfrm>
    </dsp:sp>
    <dsp:sp modelId="{3D4D28AC-C6F9-411C-8089-CCFE725CB4A9}">
      <dsp:nvSpPr>
        <dsp:cNvPr id="0" name=""/>
        <dsp:cNvSpPr/>
      </dsp:nvSpPr>
      <dsp:spPr>
        <a:xfrm>
          <a:off x="5953919" y="1579218"/>
          <a:ext cx="4050149" cy="1033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3720648"/>
                <a:satOff val="-20381"/>
                <a:lumOff val="6275"/>
                <a:alphaOff val="0"/>
                <a:shade val="51000"/>
                <a:satMod val="130000"/>
              </a:schemeClr>
            </a:gs>
            <a:gs pos="80000">
              <a:schemeClr val="accent3">
                <a:hueOff val="-3720648"/>
                <a:satOff val="-20381"/>
                <a:lumOff val="6275"/>
                <a:alphaOff val="0"/>
                <a:shade val="93000"/>
                <a:satMod val="130000"/>
              </a:schemeClr>
            </a:gs>
            <a:gs pos="100000">
              <a:schemeClr val="accent3">
                <a:hueOff val="-3720648"/>
                <a:satOff val="-20381"/>
                <a:lumOff val="62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ASI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984200" y="1609499"/>
        <a:ext cx="3989587" cy="973320"/>
      </dsp:txXfrm>
    </dsp:sp>
    <dsp:sp modelId="{CE1B9FD0-E68D-4DBC-92D9-4DBF8E2B74FC}">
      <dsp:nvSpPr>
        <dsp:cNvPr id="0" name=""/>
        <dsp:cNvSpPr/>
      </dsp:nvSpPr>
      <dsp:spPr>
        <a:xfrm>
          <a:off x="5953919" y="2772160"/>
          <a:ext cx="4050149" cy="1033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4650810"/>
                <a:satOff val="-25476"/>
                <a:lumOff val="7843"/>
                <a:alphaOff val="0"/>
                <a:shade val="51000"/>
                <a:satMod val="130000"/>
              </a:schemeClr>
            </a:gs>
            <a:gs pos="80000">
              <a:schemeClr val="accent3">
                <a:hueOff val="-4650810"/>
                <a:satOff val="-25476"/>
                <a:lumOff val="7843"/>
                <a:alphaOff val="0"/>
                <a:shade val="93000"/>
                <a:satMod val="130000"/>
              </a:schemeClr>
            </a:gs>
            <a:gs pos="100000">
              <a:schemeClr val="accent3">
                <a:hueOff val="-4650810"/>
                <a:satOff val="-25476"/>
                <a:lumOff val="78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OBICUS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984200" y="2802441"/>
        <a:ext cx="3989587" cy="973320"/>
      </dsp:txXfrm>
    </dsp:sp>
    <dsp:sp modelId="{3C14912D-7F7A-47CD-8723-510372F396FA}">
      <dsp:nvSpPr>
        <dsp:cNvPr id="0" name=""/>
        <dsp:cNvSpPr/>
      </dsp:nvSpPr>
      <dsp:spPr>
        <a:xfrm>
          <a:off x="5953919" y="3965102"/>
          <a:ext cx="4050149" cy="1033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5580972"/>
                <a:satOff val="-30571"/>
                <a:lumOff val="9412"/>
                <a:alphaOff val="0"/>
                <a:shade val="51000"/>
                <a:satMod val="130000"/>
              </a:schemeClr>
            </a:gs>
            <a:gs pos="80000">
              <a:schemeClr val="accent3">
                <a:hueOff val="-5580972"/>
                <a:satOff val="-30571"/>
                <a:lumOff val="9412"/>
                <a:alphaOff val="0"/>
                <a:shade val="93000"/>
                <a:satMod val="130000"/>
              </a:schemeClr>
            </a:gs>
            <a:gs pos="100000">
              <a:schemeClr val="accent3">
                <a:hueOff val="-5580972"/>
                <a:satOff val="-30571"/>
                <a:lumOff val="94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SBI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984200" y="3995383"/>
        <a:ext cx="3989587" cy="973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1EEE0-14B9-4206-AA95-20FA99FE1AD7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A9A11E-B984-4FA3-B3C2-A78528066891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8E3C08-07C7-4170-9D90-7D5671379913}">
      <dsp:nvSpPr>
        <dsp:cNvPr id="0" name=""/>
        <dsp:cNvSpPr/>
      </dsp:nvSpPr>
      <dsp:spPr>
        <a:xfrm>
          <a:off x="3941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Index theory</a:t>
          </a:r>
          <a:r>
            <a:rPr lang="en-US" sz="4400" kern="1200" smtClean="0">
              <a:latin typeface="Franklin Gothic Medium Cond" panose="020B0606030402020204" pitchFamily="34" charset="0"/>
            </a:rPr>
            <a:t/>
          </a:r>
          <a:br>
            <a:rPr lang="en-US" sz="4400" kern="1200" smtClean="0">
              <a:latin typeface="Franklin Gothic Medium Cond" panose="020B0606030402020204" pitchFamily="34" charset="0"/>
            </a:rPr>
          </a:br>
          <a:r>
            <a:rPr lang="en-US" sz="2800" kern="1200" smtClean="0">
              <a:latin typeface="Franklin Gothic Medium Cond" panose="020B0606030402020204" pitchFamily="34" charset="0"/>
            </a:rPr>
            <a:t>for </a:t>
          </a:r>
          <a:r>
            <a:rPr lang="en-US" sz="2800" kern="1200" dirty="0" smtClean="0">
              <a:latin typeface="Franklin Gothic Medium Cond" panose="020B0606030402020204" pitchFamily="34" charset="0"/>
            </a:rPr>
            <a:t>more </a:t>
          </a:r>
          <a:r>
            <a:rPr lang="en-US" sz="2800" kern="1200" smtClean="0">
              <a:latin typeface="Franklin Gothic Medium Cond" panose="020B0606030402020204" pitchFamily="34" charset="0"/>
            </a:rPr>
            <a:t>Ramesh Ch.7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3941" y="2631281"/>
        <a:ext cx="2626142" cy="2626142"/>
      </dsp:txXfrm>
    </dsp:sp>
    <dsp:sp modelId="{81F247CE-052F-432A-A38F-3365C673539D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E970E3-D8A8-48DC-AFCA-20EF7B488ABC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9B2AF-550E-4B7D-B0F3-103F0CB4891E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WPI, CPI, IIP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2631132" y="2631281"/>
        <a:ext cx="2626142" cy="2626142"/>
      </dsp:txXfrm>
    </dsp:sp>
    <dsp:sp modelId="{C924467A-111F-48DC-8012-54C655E28752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78D5C6-7E90-48A8-B179-4A8A7A81013C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53930-3E58-4CA7-9E3B-07636C74642F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Survey analysis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42832A6D-E2EF-4007-84D1-B45BDE9CA1D4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245DE4-186D-46C5-AB35-C9F11F617024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EA4C0-FA4B-4258-8A33-FF2700DADCB4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Misc. Indexes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72AC6-CA45-45EC-B402-DA50FD49BC8D}">
      <dsp:nvSpPr>
        <dsp:cNvPr id="0" name=""/>
        <dsp:cNvSpPr/>
      </dsp:nvSpPr>
      <dsp:spPr>
        <a:xfrm>
          <a:off x="486252" y="1097"/>
          <a:ext cx="2479456" cy="876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Parameter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511930" y="26775"/>
        <a:ext cx="2428100" cy="825371"/>
      </dsp:txXfrm>
    </dsp:sp>
    <dsp:sp modelId="{188A0E0F-B9B9-4EEE-A851-28D761773940}">
      <dsp:nvSpPr>
        <dsp:cNvPr id="0" name=""/>
        <dsp:cNvSpPr/>
      </dsp:nvSpPr>
      <dsp:spPr>
        <a:xfrm>
          <a:off x="734198" y="877825"/>
          <a:ext cx="247945" cy="657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45"/>
              </a:lnTo>
              <a:lnTo>
                <a:pt x="247945" y="657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23E9-4692-4D1C-85C8-F77137C6F4A0}">
      <dsp:nvSpPr>
        <dsp:cNvPr id="0" name=""/>
        <dsp:cNvSpPr/>
      </dsp:nvSpPr>
      <dsp:spPr>
        <a:xfrm>
          <a:off x="982143" y="1097007"/>
          <a:ext cx="1983551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WPI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1007821" y="1122685"/>
        <a:ext cx="1932195" cy="825371"/>
      </dsp:txXfrm>
    </dsp:sp>
    <dsp:sp modelId="{85D71ECB-7660-41B3-A374-04C5BE0D914E}">
      <dsp:nvSpPr>
        <dsp:cNvPr id="0" name=""/>
        <dsp:cNvSpPr/>
      </dsp:nvSpPr>
      <dsp:spPr>
        <a:xfrm>
          <a:off x="734198" y="877825"/>
          <a:ext cx="247945" cy="175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455"/>
              </a:lnTo>
              <a:lnTo>
                <a:pt x="247945" y="175345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513B3-F9FF-4DAA-97FA-AD7265A56A14}">
      <dsp:nvSpPr>
        <dsp:cNvPr id="0" name=""/>
        <dsp:cNvSpPr/>
      </dsp:nvSpPr>
      <dsp:spPr>
        <a:xfrm>
          <a:off x="982143" y="2192917"/>
          <a:ext cx="1983551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CPI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1007821" y="2218595"/>
        <a:ext cx="1932195" cy="825371"/>
      </dsp:txXfrm>
    </dsp:sp>
    <dsp:sp modelId="{28AA7733-10DA-4601-86A5-ED824AC34C67}">
      <dsp:nvSpPr>
        <dsp:cNvPr id="0" name=""/>
        <dsp:cNvSpPr/>
      </dsp:nvSpPr>
      <dsp:spPr>
        <a:xfrm>
          <a:off x="734198" y="877825"/>
          <a:ext cx="247945" cy="2849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9365"/>
              </a:lnTo>
              <a:lnTo>
                <a:pt x="247945" y="284936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EF686B-1A5F-47B2-A9DF-466B25D62856}">
      <dsp:nvSpPr>
        <dsp:cNvPr id="0" name=""/>
        <dsp:cNvSpPr/>
      </dsp:nvSpPr>
      <dsp:spPr>
        <a:xfrm>
          <a:off x="982143" y="3288827"/>
          <a:ext cx="1983551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IIP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1007821" y="3314505"/>
        <a:ext cx="1932195" cy="825371"/>
      </dsp:txXfrm>
    </dsp:sp>
    <dsp:sp modelId="{FD15EA67-C9F8-47A1-980B-236AF298D42E}">
      <dsp:nvSpPr>
        <dsp:cNvPr id="0" name=""/>
        <dsp:cNvSpPr/>
      </dsp:nvSpPr>
      <dsp:spPr>
        <a:xfrm>
          <a:off x="734198" y="877825"/>
          <a:ext cx="247945" cy="3945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5275"/>
              </a:lnTo>
              <a:lnTo>
                <a:pt x="247945" y="394527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4D8D5-C8D5-4D2F-8891-9B41B3BD2A41}">
      <dsp:nvSpPr>
        <dsp:cNvPr id="0" name=""/>
        <dsp:cNvSpPr/>
      </dsp:nvSpPr>
      <dsp:spPr>
        <a:xfrm>
          <a:off x="982143" y="4384737"/>
          <a:ext cx="1983551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GDP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1007821" y="4410415"/>
        <a:ext cx="1932195" cy="825371"/>
      </dsp:txXfrm>
    </dsp:sp>
    <dsp:sp modelId="{4E8791EA-72DE-4B84-9561-F98A794A3C9F}">
      <dsp:nvSpPr>
        <dsp:cNvPr id="0" name=""/>
        <dsp:cNvSpPr/>
      </dsp:nvSpPr>
      <dsp:spPr>
        <a:xfrm>
          <a:off x="3404072" y="1097"/>
          <a:ext cx="4037314" cy="876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WHO?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3429750" y="26775"/>
        <a:ext cx="3985958" cy="825371"/>
      </dsp:txXfrm>
    </dsp:sp>
    <dsp:sp modelId="{EADF587E-1A29-434F-9D0B-1B2BACFF6AF6}">
      <dsp:nvSpPr>
        <dsp:cNvPr id="0" name=""/>
        <dsp:cNvSpPr/>
      </dsp:nvSpPr>
      <dsp:spPr>
        <a:xfrm>
          <a:off x="3807804" y="877825"/>
          <a:ext cx="403731" cy="657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45"/>
              </a:lnTo>
              <a:lnTo>
                <a:pt x="403731" y="657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DCFC-D8F4-4A08-9CCB-E6F29C5D2861}">
      <dsp:nvSpPr>
        <dsp:cNvPr id="0" name=""/>
        <dsp:cNvSpPr/>
      </dsp:nvSpPr>
      <dsp:spPr>
        <a:xfrm>
          <a:off x="4211535" y="1097007"/>
          <a:ext cx="3976683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Eco. Advisor, DIPP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237213" y="1122685"/>
        <a:ext cx="3925327" cy="825371"/>
      </dsp:txXfrm>
    </dsp:sp>
    <dsp:sp modelId="{06E98E17-FAAB-473E-9314-F3C701B1C43A}">
      <dsp:nvSpPr>
        <dsp:cNvPr id="0" name=""/>
        <dsp:cNvSpPr/>
      </dsp:nvSpPr>
      <dsp:spPr>
        <a:xfrm>
          <a:off x="3807804" y="877825"/>
          <a:ext cx="403731" cy="175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455"/>
              </a:lnTo>
              <a:lnTo>
                <a:pt x="403731" y="175345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73BD9-89A8-4511-9632-3039E4898264}">
      <dsp:nvSpPr>
        <dsp:cNvPr id="0" name=""/>
        <dsp:cNvSpPr/>
      </dsp:nvSpPr>
      <dsp:spPr>
        <a:xfrm>
          <a:off x="4211535" y="2192917"/>
          <a:ext cx="3229851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CSO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237213" y="2218595"/>
        <a:ext cx="3178495" cy="825371"/>
      </dsp:txXfrm>
    </dsp:sp>
    <dsp:sp modelId="{A0220745-CC95-4021-A3DA-A5C3E2179740}">
      <dsp:nvSpPr>
        <dsp:cNvPr id="0" name=""/>
        <dsp:cNvSpPr/>
      </dsp:nvSpPr>
      <dsp:spPr>
        <a:xfrm>
          <a:off x="3807804" y="877825"/>
          <a:ext cx="403731" cy="2849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9365"/>
              </a:lnTo>
              <a:lnTo>
                <a:pt x="403731" y="284936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07901-A983-4F4D-95F6-7B5FD141885B}">
      <dsp:nvSpPr>
        <dsp:cNvPr id="0" name=""/>
        <dsp:cNvSpPr/>
      </dsp:nvSpPr>
      <dsp:spPr>
        <a:xfrm>
          <a:off x="4211535" y="3288827"/>
          <a:ext cx="3229851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CSO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237213" y="3314505"/>
        <a:ext cx="3178495" cy="825371"/>
      </dsp:txXfrm>
    </dsp:sp>
    <dsp:sp modelId="{7C00915C-77F9-49D4-B6F6-D8499AB85B8F}">
      <dsp:nvSpPr>
        <dsp:cNvPr id="0" name=""/>
        <dsp:cNvSpPr/>
      </dsp:nvSpPr>
      <dsp:spPr>
        <a:xfrm>
          <a:off x="3807804" y="877825"/>
          <a:ext cx="403731" cy="3945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5275"/>
              </a:lnTo>
              <a:lnTo>
                <a:pt x="403731" y="394527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B9CA5-F649-452C-B1D6-15236A67DF8D}">
      <dsp:nvSpPr>
        <dsp:cNvPr id="0" name=""/>
        <dsp:cNvSpPr/>
      </dsp:nvSpPr>
      <dsp:spPr>
        <a:xfrm>
          <a:off x="4211535" y="4384737"/>
          <a:ext cx="3229851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CSO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237213" y="4410415"/>
        <a:ext cx="3178495" cy="825371"/>
      </dsp:txXfrm>
    </dsp:sp>
    <dsp:sp modelId="{2ADFED50-9EBE-4E93-B4F8-3709F2F5327B}">
      <dsp:nvSpPr>
        <dsp:cNvPr id="0" name=""/>
        <dsp:cNvSpPr/>
      </dsp:nvSpPr>
      <dsp:spPr>
        <a:xfrm>
          <a:off x="8275891" y="1097"/>
          <a:ext cx="1753455" cy="876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Base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8301569" y="26775"/>
        <a:ext cx="1702099" cy="825371"/>
      </dsp:txXfrm>
    </dsp:sp>
    <dsp:sp modelId="{A8548474-4649-4E91-B46D-C2610A9BABDB}">
      <dsp:nvSpPr>
        <dsp:cNvPr id="0" name=""/>
        <dsp:cNvSpPr/>
      </dsp:nvSpPr>
      <dsp:spPr>
        <a:xfrm>
          <a:off x="8451237" y="877825"/>
          <a:ext cx="175345" cy="657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45"/>
              </a:lnTo>
              <a:lnTo>
                <a:pt x="175345" y="6575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106D3-FD9F-4317-B001-F6B0EF9E73D2}">
      <dsp:nvSpPr>
        <dsp:cNvPr id="0" name=""/>
        <dsp:cNvSpPr/>
      </dsp:nvSpPr>
      <dsp:spPr>
        <a:xfrm>
          <a:off x="8626583" y="1097007"/>
          <a:ext cx="1402764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2004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8652261" y="1122685"/>
        <a:ext cx="1351408" cy="825371"/>
      </dsp:txXfrm>
    </dsp:sp>
    <dsp:sp modelId="{4E9D5800-AA99-43A7-94EE-5501B7401D30}">
      <dsp:nvSpPr>
        <dsp:cNvPr id="0" name=""/>
        <dsp:cNvSpPr/>
      </dsp:nvSpPr>
      <dsp:spPr>
        <a:xfrm>
          <a:off x="8451237" y="877825"/>
          <a:ext cx="175345" cy="175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455"/>
              </a:lnTo>
              <a:lnTo>
                <a:pt x="175345" y="175345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9DC0F2-3992-4F88-9E4E-2A075E48A07B}">
      <dsp:nvSpPr>
        <dsp:cNvPr id="0" name=""/>
        <dsp:cNvSpPr/>
      </dsp:nvSpPr>
      <dsp:spPr>
        <a:xfrm>
          <a:off x="8626583" y="2192917"/>
          <a:ext cx="1402764" cy="876727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strike="sngStrike" kern="1200" dirty="0" smtClean="0">
              <a:latin typeface="Franklin Gothic Medium Cond" panose="020B0606030402020204" pitchFamily="34" charset="0"/>
            </a:rPr>
            <a:t>2010 </a:t>
          </a:r>
          <a:br>
            <a:rPr lang="en-US" sz="3600" strike="sngStrike" kern="1200" dirty="0" smtClean="0">
              <a:latin typeface="Franklin Gothic Medium Cond" panose="020B0606030402020204" pitchFamily="34" charset="0"/>
            </a:rPr>
          </a:br>
          <a:r>
            <a:rPr lang="en-US" sz="3600" kern="1200" dirty="0" smtClean="0">
              <a:latin typeface="Franklin Gothic Medium Cond" panose="020B0606030402020204" pitchFamily="34" charset="0"/>
            </a:rPr>
            <a:t>2012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8652261" y="2218595"/>
        <a:ext cx="1351408" cy="825371"/>
      </dsp:txXfrm>
    </dsp:sp>
    <dsp:sp modelId="{CFC67542-D0BF-4255-AA7A-8E0152DA7DB5}">
      <dsp:nvSpPr>
        <dsp:cNvPr id="0" name=""/>
        <dsp:cNvSpPr/>
      </dsp:nvSpPr>
      <dsp:spPr>
        <a:xfrm>
          <a:off x="8451237" y="877825"/>
          <a:ext cx="175345" cy="2849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9365"/>
              </a:lnTo>
              <a:lnTo>
                <a:pt x="175345" y="284936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0835B-D6D2-4433-B2D0-9C3C86D7AB1C}">
      <dsp:nvSpPr>
        <dsp:cNvPr id="0" name=""/>
        <dsp:cNvSpPr/>
      </dsp:nvSpPr>
      <dsp:spPr>
        <a:xfrm>
          <a:off x="8626583" y="3288827"/>
          <a:ext cx="1402764" cy="876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2004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8652261" y="3314505"/>
        <a:ext cx="1351408" cy="825371"/>
      </dsp:txXfrm>
    </dsp:sp>
    <dsp:sp modelId="{4752D3FA-D1E2-476B-8B77-7B5D4BF685E0}">
      <dsp:nvSpPr>
        <dsp:cNvPr id="0" name=""/>
        <dsp:cNvSpPr/>
      </dsp:nvSpPr>
      <dsp:spPr>
        <a:xfrm>
          <a:off x="8451237" y="877825"/>
          <a:ext cx="175345" cy="3945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5275"/>
              </a:lnTo>
              <a:lnTo>
                <a:pt x="175345" y="394527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F6A433-54A3-4753-99F9-C3346AF8F4E3}">
      <dsp:nvSpPr>
        <dsp:cNvPr id="0" name=""/>
        <dsp:cNvSpPr/>
      </dsp:nvSpPr>
      <dsp:spPr>
        <a:xfrm>
          <a:off x="8626583" y="4384737"/>
          <a:ext cx="1402764" cy="876727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strike="sngStrike" kern="1200" dirty="0" smtClean="0">
              <a:latin typeface="Franklin Gothic Medium Cond" panose="020B0606030402020204" pitchFamily="34" charset="0"/>
            </a:rPr>
            <a:t>2004</a:t>
          </a:r>
          <a:r>
            <a:rPr lang="en-US" sz="3600" kern="1200" dirty="0" smtClean="0">
              <a:latin typeface="Franklin Gothic Medium Cond" panose="020B0606030402020204" pitchFamily="34" charset="0"/>
            </a:rPr>
            <a:t/>
          </a:r>
          <a:br>
            <a:rPr lang="en-US" sz="3600" kern="1200" dirty="0" smtClean="0">
              <a:latin typeface="Franklin Gothic Medium Cond" panose="020B0606030402020204" pitchFamily="34" charset="0"/>
            </a:rPr>
          </a:br>
          <a:r>
            <a:rPr lang="en-US" sz="3600" kern="1200" dirty="0" smtClean="0">
              <a:latin typeface="Franklin Gothic Medium Cond" panose="020B0606030402020204" pitchFamily="34" charset="0"/>
            </a:rPr>
            <a:t>2011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8652261" y="4410415"/>
        <a:ext cx="1351408" cy="825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68529-1211-4469-9834-EF616EF35F37}">
      <dsp:nvSpPr>
        <dsp:cNvPr id="0" name=""/>
        <dsp:cNvSpPr/>
      </dsp:nvSpPr>
      <dsp:spPr>
        <a:xfrm>
          <a:off x="766470" y="0"/>
          <a:ext cx="3250704" cy="325065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IIP</a:t>
          </a:r>
          <a:b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kern="1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1242525" y="476048"/>
        <a:ext cx="2298594" cy="2298562"/>
      </dsp:txXfrm>
    </dsp:sp>
    <dsp:sp modelId="{F1AF55B1-B7FD-4079-AF96-2F432BC2E3D8}">
      <dsp:nvSpPr>
        <dsp:cNvPr id="0" name=""/>
        <dsp:cNvSpPr/>
      </dsp:nvSpPr>
      <dsp:spPr>
        <a:xfrm>
          <a:off x="2439636" y="2168008"/>
          <a:ext cx="3250704" cy="3250658"/>
        </a:xfrm>
        <a:prstGeom prst="ellipse">
          <a:avLst/>
        </a:prstGeom>
        <a:solidFill>
          <a:schemeClr val="accent2">
            <a:alpha val="50000"/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WPI</a:t>
          </a:r>
          <a:b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kern="1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2915691" y="2644056"/>
        <a:ext cx="2298594" cy="2298562"/>
      </dsp:txXfrm>
    </dsp:sp>
    <dsp:sp modelId="{4DBC0D29-CC9C-4A46-A821-88EA3BD14667}">
      <dsp:nvSpPr>
        <dsp:cNvPr id="0" name=""/>
        <dsp:cNvSpPr/>
      </dsp:nvSpPr>
      <dsp:spPr>
        <a:xfrm>
          <a:off x="4110824" y="0"/>
          <a:ext cx="3250704" cy="3250658"/>
        </a:xfrm>
        <a:prstGeom prst="ellipse">
          <a:avLst/>
        </a:prstGeom>
        <a:solidFill>
          <a:schemeClr val="accent2">
            <a:alpha val="50000"/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CPI</a:t>
          </a:r>
          <a:b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6 cat.</a:t>
          </a:r>
          <a:endParaRPr lang="en-US" sz="7200" kern="1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4586879" y="476048"/>
        <a:ext cx="2298594" cy="22985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68529-1211-4469-9834-EF616EF35F37}">
      <dsp:nvSpPr>
        <dsp:cNvPr id="0" name=""/>
        <dsp:cNvSpPr/>
      </dsp:nvSpPr>
      <dsp:spPr>
        <a:xfrm>
          <a:off x="766470" y="0"/>
          <a:ext cx="3250704" cy="325065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200" strike="sngStrike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IIP</a:t>
          </a:r>
          <a:br>
            <a:rPr lang="en-US" sz="7200" strike="sngStrike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strike="sngStrike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strike="sngStrike" kern="1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1242525" y="476048"/>
        <a:ext cx="2298594" cy="2298562"/>
      </dsp:txXfrm>
    </dsp:sp>
    <dsp:sp modelId="{F1AF55B1-B7FD-4079-AF96-2F432BC2E3D8}">
      <dsp:nvSpPr>
        <dsp:cNvPr id="0" name=""/>
        <dsp:cNvSpPr/>
      </dsp:nvSpPr>
      <dsp:spPr>
        <a:xfrm>
          <a:off x="2439636" y="2168008"/>
          <a:ext cx="3250704" cy="3250658"/>
        </a:xfrm>
        <a:prstGeom prst="ellipse">
          <a:avLst/>
        </a:prstGeom>
        <a:solidFill>
          <a:schemeClr val="accent2">
            <a:alpha val="50000"/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WPI</a:t>
          </a:r>
          <a:b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kern="1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2915691" y="2644056"/>
        <a:ext cx="2298594" cy="2298562"/>
      </dsp:txXfrm>
    </dsp:sp>
    <dsp:sp modelId="{4DBC0D29-CC9C-4A46-A821-88EA3BD14667}">
      <dsp:nvSpPr>
        <dsp:cNvPr id="0" name=""/>
        <dsp:cNvSpPr/>
      </dsp:nvSpPr>
      <dsp:spPr>
        <a:xfrm>
          <a:off x="4110824" y="0"/>
          <a:ext cx="3250704" cy="3250658"/>
        </a:xfrm>
        <a:prstGeom prst="ellipse">
          <a:avLst/>
        </a:prstGeom>
        <a:solidFill>
          <a:schemeClr val="accent2">
            <a:alpha val="50000"/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CPI</a:t>
          </a:r>
          <a:b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6 cat.</a:t>
          </a:r>
          <a:endParaRPr lang="en-US" sz="7200" kern="1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4586879" y="476048"/>
        <a:ext cx="2298594" cy="22985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68529-1211-4469-9834-EF616EF35F37}">
      <dsp:nvSpPr>
        <dsp:cNvPr id="0" name=""/>
        <dsp:cNvSpPr/>
      </dsp:nvSpPr>
      <dsp:spPr>
        <a:xfrm>
          <a:off x="766470" y="0"/>
          <a:ext cx="3250704" cy="3250658"/>
        </a:xfrm>
        <a:prstGeom prst="ellipse">
          <a:avLst/>
        </a:prstGeom>
        <a:solidFill>
          <a:schemeClr val="tx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200" strike="sngStrike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IIP</a:t>
          </a:r>
          <a:br>
            <a:rPr lang="en-US" sz="7200" strike="sngStrike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strike="sngStrike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strike="sngStrike" kern="1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1242525" y="476048"/>
        <a:ext cx="2298594" cy="2298562"/>
      </dsp:txXfrm>
    </dsp:sp>
    <dsp:sp modelId="{F1AF55B1-B7FD-4079-AF96-2F432BC2E3D8}">
      <dsp:nvSpPr>
        <dsp:cNvPr id="0" name=""/>
        <dsp:cNvSpPr/>
      </dsp:nvSpPr>
      <dsp:spPr>
        <a:xfrm>
          <a:off x="2439636" y="2168008"/>
          <a:ext cx="3250704" cy="3250658"/>
        </a:xfrm>
        <a:prstGeom prst="ellipse">
          <a:avLst/>
        </a:prstGeom>
        <a:solidFill>
          <a:schemeClr val="tx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200" strike="sngStrike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WPI</a:t>
          </a:r>
          <a:br>
            <a:rPr lang="en-US" sz="7200" strike="sngStrike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strike="sngStrike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3 cat.</a:t>
          </a:r>
          <a:endParaRPr lang="en-US" sz="7200" strike="sngStrike" kern="1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2915691" y="2644056"/>
        <a:ext cx="2298594" cy="2298562"/>
      </dsp:txXfrm>
    </dsp:sp>
    <dsp:sp modelId="{4DBC0D29-CC9C-4A46-A821-88EA3BD14667}">
      <dsp:nvSpPr>
        <dsp:cNvPr id="0" name=""/>
        <dsp:cNvSpPr/>
      </dsp:nvSpPr>
      <dsp:spPr>
        <a:xfrm>
          <a:off x="4110824" y="0"/>
          <a:ext cx="3250704" cy="3250658"/>
        </a:xfrm>
        <a:prstGeom prst="ellipse">
          <a:avLst/>
        </a:prstGeom>
        <a:solidFill>
          <a:schemeClr val="accent2">
            <a:alpha val="50000"/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CPI</a:t>
          </a:r>
          <a:b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</a:br>
          <a:r>
            <a:rPr lang="en-US" sz="7200" kern="1200" dirty="0" smtClean="0">
              <a:solidFill>
                <a:schemeClr val="bg1">
                  <a:lumMod val="95000"/>
                </a:schemeClr>
              </a:solidFill>
              <a:latin typeface="Franklin Gothic Medium Cond" panose="020B0606030402020204" pitchFamily="34" charset="0"/>
            </a:rPr>
            <a:t>6 cat.</a:t>
          </a:r>
          <a:endParaRPr lang="en-US" sz="7200" kern="1200" dirty="0">
            <a:solidFill>
              <a:schemeClr val="bg1">
                <a:lumMod val="95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4586879" y="476048"/>
        <a:ext cx="2298594" cy="22985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9A9B9-427B-4BEB-A4E7-540457E1058A}">
      <dsp:nvSpPr>
        <dsp:cNvPr id="0" name=""/>
        <dsp:cNvSpPr/>
      </dsp:nvSpPr>
      <dsp:spPr>
        <a:xfrm>
          <a:off x="1037" y="0"/>
          <a:ext cx="2697083" cy="58896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CPI</a:t>
          </a: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1037" y="0"/>
        <a:ext cx="2697083" cy="1766887"/>
      </dsp:txXfrm>
    </dsp:sp>
    <dsp:sp modelId="{871B0ECF-6358-40E5-8872-D2643F105A94}">
      <dsp:nvSpPr>
        <dsp:cNvPr id="0" name=""/>
        <dsp:cNvSpPr/>
      </dsp:nvSpPr>
      <dsp:spPr>
        <a:xfrm>
          <a:off x="270745" y="1768612"/>
          <a:ext cx="2157666" cy="17758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940" tIns="116205" rIns="15494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>
              <a:latin typeface="Franklin Gothic Medium Cond" panose="020B0606030402020204" pitchFamily="34" charset="0"/>
            </a:rPr>
            <a:t>Rural</a:t>
          </a:r>
          <a:endParaRPr lang="en-US" sz="6100" kern="1200" dirty="0">
            <a:latin typeface="Franklin Gothic Medium Cond" panose="020B0606030402020204" pitchFamily="34" charset="0"/>
          </a:endParaRPr>
        </a:p>
      </dsp:txBody>
      <dsp:txXfrm>
        <a:off x="322756" y="1820623"/>
        <a:ext cx="2053644" cy="1671780"/>
      </dsp:txXfrm>
    </dsp:sp>
    <dsp:sp modelId="{46A4C7CE-16A8-48B8-BD15-6EB2599EFE18}">
      <dsp:nvSpPr>
        <dsp:cNvPr id="0" name=""/>
        <dsp:cNvSpPr/>
      </dsp:nvSpPr>
      <dsp:spPr>
        <a:xfrm>
          <a:off x="270745" y="3817615"/>
          <a:ext cx="2157666" cy="17758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940" tIns="116205" rIns="15494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>
              <a:latin typeface="Franklin Gothic Medium Cond" panose="020B0606030402020204" pitchFamily="34" charset="0"/>
            </a:rPr>
            <a:t>Urban</a:t>
          </a:r>
          <a:endParaRPr lang="en-US" sz="6100" kern="1200" dirty="0">
            <a:latin typeface="Franklin Gothic Medium Cond" panose="020B0606030402020204" pitchFamily="34" charset="0"/>
          </a:endParaRPr>
        </a:p>
      </dsp:txBody>
      <dsp:txXfrm>
        <a:off x="322756" y="3869626"/>
        <a:ext cx="2053644" cy="1671780"/>
      </dsp:txXfrm>
    </dsp:sp>
    <dsp:sp modelId="{03691612-1B3E-4759-9A3C-D2AA57D1B71A}">
      <dsp:nvSpPr>
        <dsp:cNvPr id="0" name=""/>
        <dsp:cNvSpPr/>
      </dsp:nvSpPr>
      <dsp:spPr>
        <a:xfrm>
          <a:off x="2900401" y="0"/>
          <a:ext cx="2697083" cy="58896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Before</a:t>
          </a: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2900401" y="0"/>
        <a:ext cx="2697083" cy="1766887"/>
      </dsp:txXfrm>
    </dsp:sp>
    <dsp:sp modelId="{C9991F68-14C5-448C-AC08-3683616A187F}">
      <dsp:nvSpPr>
        <dsp:cNvPr id="0" name=""/>
        <dsp:cNvSpPr/>
      </dsp:nvSpPr>
      <dsp:spPr>
        <a:xfrm>
          <a:off x="3170110" y="1768612"/>
          <a:ext cx="2157666" cy="17758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940" tIns="116205" rIns="15494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>
              <a:latin typeface="Franklin Gothic Medium Cond" panose="020B0606030402020204" pitchFamily="34" charset="0"/>
            </a:rPr>
            <a:t>437</a:t>
          </a:r>
          <a:endParaRPr lang="en-US" sz="6100" kern="1200" dirty="0">
            <a:latin typeface="Franklin Gothic Medium Cond" panose="020B0606030402020204" pitchFamily="34" charset="0"/>
          </a:endParaRPr>
        </a:p>
      </dsp:txBody>
      <dsp:txXfrm>
        <a:off x="3222121" y="1820623"/>
        <a:ext cx="2053644" cy="1671780"/>
      </dsp:txXfrm>
    </dsp:sp>
    <dsp:sp modelId="{AB07D8C9-93FF-451D-ACAF-FB5618D8B753}">
      <dsp:nvSpPr>
        <dsp:cNvPr id="0" name=""/>
        <dsp:cNvSpPr/>
      </dsp:nvSpPr>
      <dsp:spPr>
        <a:xfrm>
          <a:off x="3170110" y="3817615"/>
          <a:ext cx="2157666" cy="17758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940" tIns="116205" rIns="15494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>
              <a:latin typeface="Franklin Gothic Medium Cond" panose="020B0606030402020204" pitchFamily="34" charset="0"/>
            </a:rPr>
            <a:t>450</a:t>
          </a:r>
          <a:endParaRPr lang="en-US" sz="6100" kern="1200" dirty="0">
            <a:latin typeface="Franklin Gothic Medium Cond" panose="020B0606030402020204" pitchFamily="34" charset="0"/>
          </a:endParaRPr>
        </a:p>
      </dsp:txBody>
      <dsp:txXfrm>
        <a:off x="3222121" y="3869626"/>
        <a:ext cx="2053644" cy="1671780"/>
      </dsp:txXfrm>
    </dsp:sp>
    <dsp:sp modelId="{A13AA421-12BA-40E5-954B-7A1F0099224A}">
      <dsp:nvSpPr>
        <dsp:cNvPr id="0" name=""/>
        <dsp:cNvSpPr/>
      </dsp:nvSpPr>
      <dsp:spPr>
        <a:xfrm>
          <a:off x="5799766" y="0"/>
          <a:ext cx="2697083" cy="58896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After</a:t>
          </a: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5799766" y="0"/>
        <a:ext cx="2697083" cy="1766887"/>
      </dsp:txXfrm>
    </dsp:sp>
    <dsp:sp modelId="{F561DEB9-E487-4E2E-B52E-80EDBE314B6E}">
      <dsp:nvSpPr>
        <dsp:cNvPr id="0" name=""/>
        <dsp:cNvSpPr/>
      </dsp:nvSpPr>
      <dsp:spPr>
        <a:xfrm>
          <a:off x="6069474" y="1768612"/>
          <a:ext cx="2157666" cy="17758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940" tIns="116205" rIns="15494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>
              <a:latin typeface="Franklin Gothic Medium Cond" panose="020B0606030402020204" pitchFamily="34" charset="0"/>
            </a:rPr>
            <a:t>448</a:t>
          </a:r>
          <a:endParaRPr lang="en-US" sz="6100" kern="1200" dirty="0">
            <a:latin typeface="Franklin Gothic Medium Cond" panose="020B0606030402020204" pitchFamily="34" charset="0"/>
          </a:endParaRPr>
        </a:p>
      </dsp:txBody>
      <dsp:txXfrm>
        <a:off x="6121485" y="1820623"/>
        <a:ext cx="2053644" cy="1671780"/>
      </dsp:txXfrm>
    </dsp:sp>
    <dsp:sp modelId="{4DB0A9B3-908F-428E-99D5-99B52399B319}">
      <dsp:nvSpPr>
        <dsp:cNvPr id="0" name=""/>
        <dsp:cNvSpPr/>
      </dsp:nvSpPr>
      <dsp:spPr>
        <a:xfrm>
          <a:off x="6069474" y="3817615"/>
          <a:ext cx="2157666" cy="17758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940" tIns="116205" rIns="15494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>
              <a:latin typeface="Franklin Gothic Medium Cond" panose="020B0606030402020204" pitchFamily="34" charset="0"/>
            </a:rPr>
            <a:t>460</a:t>
          </a:r>
          <a:endParaRPr lang="en-US" sz="6100" kern="1200" dirty="0">
            <a:latin typeface="Franklin Gothic Medium Cond" panose="020B0606030402020204" pitchFamily="34" charset="0"/>
          </a:endParaRPr>
        </a:p>
      </dsp:txBody>
      <dsp:txXfrm>
        <a:off x="6121485" y="3869626"/>
        <a:ext cx="2053644" cy="16717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1EEE0-14B9-4206-AA95-20FA99FE1AD7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A9A11E-B984-4FA3-B3C2-A78528066891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8E3C08-07C7-4170-9D90-7D5671379913}">
      <dsp:nvSpPr>
        <dsp:cNvPr id="0" name=""/>
        <dsp:cNvSpPr/>
      </dsp:nvSpPr>
      <dsp:spPr>
        <a:xfrm>
          <a:off x="3941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strike="sngStrike" kern="1200" dirty="0" smtClean="0">
              <a:latin typeface="Franklin Gothic Medium Cond" panose="020B0606030402020204" pitchFamily="34" charset="0"/>
            </a:rPr>
            <a:t>Index theory </a:t>
          </a:r>
          <a:endParaRPr lang="en-US" sz="5700" strike="sngStrike" kern="1200" dirty="0">
            <a:latin typeface="Franklin Gothic Medium Cond" panose="020B0606030402020204" pitchFamily="34" charset="0"/>
          </a:endParaRPr>
        </a:p>
      </dsp:txBody>
      <dsp:txXfrm>
        <a:off x="3941" y="2631281"/>
        <a:ext cx="2626142" cy="2626142"/>
      </dsp:txXfrm>
    </dsp:sp>
    <dsp:sp modelId="{81F247CE-052F-432A-A38F-3365C673539D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E970E3-D8A8-48DC-AFCA-20EF7B488ABC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9B2AF-550E-4B7D-B0F3-103F0CB4891E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strike="sngStrike" kern="1200" dirty="0" smtClean="0">
              <a:latin typeface="Franklin Gothic Medium Cond" panose="020B0606030402020204" pitchFamily="34" charset="0"/>
            </a:rPr>
            <a:t>WPI, CPI, IIP</a:t>
          </a:r>
          <a:endParaRPr lang="en-US" sz="5700" strike="sngStrike" kern="1200" dirty="0">
            <a:latin typeface="Franklin Gothic Medium Cond" panose="020B0606030402020204" pitchFamily="34" charset="0"/>
          </a:endParaRPr>
        </a:p>
      </dsp:txBody>
      <dsp:txXfrm>
        <a:off x="2631132" y="2631281"/>
        <a:ext cx="2626142" cy="2626142"/>
      </dsp:txXfrm>
    </dsp:sp>
    <dsp:sp modelId="{C924467A-111F-48DC-8012-54C655E28752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78D5C6-7E90-48A8-B179-4A8A7A81013C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53930-3E58-4CA7-9E3B-07636C74642F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strike="sngStrike" kern="1200" dirty="0" smtClean="0">
              <a:latin typeface="Franklin Gothic Medium Cond" panose="020B0606030402020204" pitchFamily="34" charset="0"/>
            </a:rPr>
            <a:t>Survey analysis</a:t>
          </a:r>
          <a:endParaRPr lang="en-US" sz="5700" strike="sngStrike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42832A6D-E2EF-4007-84D1-B45BDE9CA1D4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245DE4-186D-46C5-AB35-C9F11F617024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EA4C0-FA4B-4258-8A33-FF2700DADCB4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Misc. Indexes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33A4B-DA22-47B6-9AC9-93A9EFF261A3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45D6A-70E4-4C07-955C-1819F812B0C5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7A591-FDF7-4B6D-B246-CEAEC332D890}">
      <dsp:nvSpPr>
        <dsp:cNvPr id="0" name=""/>
        <dsp:cNvSpPr/>
      </dsp:nvSpPr>
      <dsp:spPr>
        <a:xfrm>
          <a:off x="3941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Railway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3941" y="2631281"/>
        <a:ext cx="2626142" cy="2626142"/>
      </dsp:txXfrm>
    </dsp:sp>
    <dsp:sp modelId="{664880F7-5C30-4F5D-BD5F-9309D601A7A8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B3562-B3F6-458B-9D53-46CA7AB7616E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8BDD01-4C4C-4BC6-A7EB-F4FBBAC4EFC9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Banking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2631132" y="2631281"/>
        <a:ext cx="2626142" cy="2626142"/>
      </dsp:txXfrm>
    </dsp:sp>
    <dsp:sp modelId="{48B39FD2-82B5-4F57-9CBB-733FDC76D8DB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13E41-06D9-4E5A-8FD8-0545E3D12003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ACEE5-7E77-4D43-ADE5-7ED9544C5D2B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Postal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B5C89F0E-B76B-4032-A119-25F829FA3DF0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A5116-A2D7-4948-8DA2-BF9246FFAB43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BEDF4-1B4E-40AB-B3FD-77F6AC8F0CC0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Telecom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32637-C7BF-4E0E-9E25-DBF050ACAC1D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01D12-BC49-4959-A037-AAB78BDB8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0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01D12-BC49-4959-A037-AAB78BDB8A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38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Laspeyre</a:t>
            </a:r>
            <a:r>
              <a:rPr lang="en-US" dirty="0" smtClean="0"/>
              <a:t> was a German economist .</a:t>
            </a:r>
          </a:p>
          <a:p>
            <a:r>
              <a:rPr lang="en-US" dirty="0" smtClean="0"/>
              <a:t>His formula used in calculation of WPI, CPI, IIP, service price indices.</a:t>
            </a:r>
          </a:p>
          <a:p>
            <a:r>
              <a:rPr lang="en-US" dirty="0" smtClean="0"/>
              <a:t>It is a Weighted arithmetic mean.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01D12-BC49-4959-A037-AAB78BDB8A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51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Laspeyres</a:t>
            </a:r>
            <a:r>
              <a:rPr lang="en-US" dirty="0" smtClean="0"/>
              <a:t> price index ignores any change in the quantities bought.</a:t>
            </a:r>
          </a:p>
          <a:p>
            <a:r>
              <a:rPr lang="en-US" dirty="0" smtClean="0"/>
              <a:t>I</a:t>
            </a:r>
          </a:p>
          <a:p>
            <a:r>
              <a:rPr lang="en-US" dirty="0" smtClean="0"/>
              <a:t>t will</a:t>
            </a:r>
          </a:p>
          <a:p>
            <a:r>
              <a:rPr lang="en-US" dirty="0" smtClean="0"/>
              <a:t>tend to exaggerate</a:t>
            </a:r>
          </a:p>
          <a:p>
            <a:r>
              <a:rPr lang="en-US" dirty="0" smtClean="0"/>
              <a:t>the effect of a</a:t>
            </a:r>
          </a:p>
          <a:p>
            <a:r>
              <a:rPr lang="en-US" dirty="0" smtClean="0"/>
              <a:t>price increase</a:t>
            </a:r>
          </a:p>
          <a:p>
            <a:r>
              <a:rPr lang="en-US" dirty="0" smtClean="0"/>
              <a:t>. This</a:t>
            </a:r>
          </a:p>
          <a:p>
            <a:r>
              <a:rPr lang="en-US" dirty="0" smtClean="0"/>
              <a:t>is because</a:t>
            </a:r>
          </a:p>
          <a:p>
            <a:r>
              <a:rPr lang="en-US" dirty="0" smtClean="0"/>
              <a:t>consumers</a:t>
            </a:r>
          </a:p>
          <a:p>
            <a:r>
              <a:rPr lang="en-US" dirty="0" smtClean="0"/>
              <a:t>will</a:t>
            </a:r>
          </a:p>
          <a:p>
            <a:r>
              <a:rPr lang="en-US" dirty="0" smtClean="0"/>
              <a:t>usually buy</a:t>
            </a:r>
          </a:p>
          <a:p>
            <a:r>
              <a:rPr lang="en-US" dirty="0" smtClean="0"/>
              <a:t>less when the price rises or buy</a:t>
            </a:r>
          </a:p>
          <a:p>
            <a:r>
              <a:rPr lang="en-US" dirty="0" smtClean="0"/>
              <a:t>other</a:t>
            </a:r>
          </a:p>
          <a:p>
            <a:r>
              <a:rPr lang="en-US" dirty="0" smtClean="0"/>
              <a:t>products</a:t>
            </a:r>
          </a:p>
          <a:p>
            <a:r>
              <a:rPr lang="en-US" dirty="0" smtClean="0"/>
              <a:t>that have</a:t>
            </a:r>
          </a:p>
          <a:p>
            <a:r>
              <a:rPr lang="en-US" dirty="0" smtClean="0"/>
              <a:t>lower price increases</a:t>
            </a:r>
          </a:p>
          <a:p>
            <a:r>
              <a:rPr lang="en-US" dirty="0" smtClean="0"/>
              <a:t>instead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01D12-BC49-4959-A037-AAB78BDB8A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9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01D12-BC49-4959-A037-AAB78BDB8A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01D12-BC49-4959-A037-AAB78BDB8A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1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Banking fees, commission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01D12-BC49-4959-A037-AAB78BDB8A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0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56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2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15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3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75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84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9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8785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34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5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19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99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93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17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70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1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39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99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134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7A1B-EC81-45BA-9DD5-584EA6105CFE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A043-6C3F-4782-9A91-5318F0790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4.png"/><Relationship Id="rId9" Type="http://schemas.microsoft.com/office/2007/relationships/diagramDrawing" Target="../diagrams/drawin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4.png"/><Relationship Id="rId9" Type="http://schemas.microsoft.com/office/2007/relationships/diagramDrawing" Target="../diagrams/drawin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4.png"/><Relationship Id="rId9" Type="http://schemas.microsoft.com/office/2007/relationships/diagramDrawing" Target="../diagrams/drawing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jp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jpg"/><Relationship Id="rId5" Type="http://schemas.openxmlformats.org/officeDocument/2006/relationships/image" Target="../media/image40.jpe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35" y="267150"/>
            <a:ext cx="5512783" cy="6323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60" y="267150"/>
            <a:ext cx="2094719" cy="23394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902" y="2614885"/>
            <a:ext cx="5641675" cy="378565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C000"/>
                </a:solidFill>
                <a:latin typeface="Franklin Gothic Medium Cond" panose="020B0606030402020204" pitchFamily="34" charset="0"/>
              </a:rPr>
              <a:t>Self study: </a:t>
            </a:r>
            <a:r>
              <a:rPr lang="en-US" sz="4000" dirty="0">
                <a:latin typeface="Franklin Gothic Medium Cond" panose="020B0606030402020204" pitchFamily="34" charset="0"/>
              </a:rPr>
              <a:t>ch7- inflation and Biz cycle Ramesh Singh. </a:t>
            </a:r>
            <a:r>
              <a:rPr lang="en-US" sz="4000" dirty="0">
                <a:solidFill>
                  <a:srgbClr val="FFFF00"/>
                </a:solidFill>
                <a:latin typeface="Franklin Gothic Medium Cond" panose="020B0606030402020204" pitchFamily="34" charset="0"/>
              </a:rPr>
              <a:t>Only definitions &amp; impact. </a:t>
            </a:r>
            <a:r>
              <a:rPr lang="en-US" sz="4000" strike="sngStrike" dirty="0">
                <a:solidFill>
                  <a:srgbClr val="FFFF00"/>
                </a:solidFill>
                <a:latin typeface="Franklin Gothic Medium Cond" panose="020B0606030402020204" pitchFamily="34" charset="0"/>
              </a:rPr>
              <a:t>line by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C000"/>
                </a:solidFill>
                <a:latin typeface="Franklin Gothic Medium Cond" panose="020B0606030402020204" pitchFamily="34" charset="0"/>
              </a:rPr>
              <a:t>Lecture</a:t>
            </a:r>
            <a:r>
              <a:rPr lang="en-US" sz="4000" dirty="0">
                <a:latin typeface="Franklin Gothic Medium Cond" panose="020B0606030402020204" pitchFamily="34" charset="0"/>
              </a:rPr>
              <a:t>: selected Theory and current (survey)</a:t>
            </a:r>
          </a:p>
        </p:txBody>
      </p:sp>
      <p:sp>
        <p:nvSpPr>
          <p:cNvPr id="7" name="Right Arrow 6"/>
          <p:cNvSpPr/>
          <p:nvPr/>
        </p:nvSpPr>
        <p:spPr>
          <a:xfrm rot="2581203" flipV="1">
            <a:off x="5743552" y="4523685"/>
            <a:ext cx="1489156" cy="380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471" y="550904"/>
            <a:ext cx="2233643" cy="1178719"/>
          </a:xfrm>
          <a:prstGeom prst="downArrowCallou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Laspeyres</a:t>
            </a: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9199" y="2032232"/>
            <a:ext cx="2593617" cy="2215991"/>
          </a:xfrm>
          <a:prstGeom prst="downArrowCallou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Geometric mean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1" y="4349664"/>
            <a:ext cx="7150608" cy="14465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Fischer index: removes item substitution bias when prices rise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39412" y="2203704"/>
                <a:ext cx="7225631" cy="1032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sz="60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𝐶𝑃𝐼</m:t>
                          </m:r>
                          <m:r>
                            <a:rPr lang="en-US" sz="60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𝐶𝑃𝐼𝑃</m:t>
                          </m:r>
                        </m:e>
                      </m:rad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412" y="2203704"/>
                <a:ext cx="7225631" cy="10320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946007" y="553618"/>
            <a:ext cx="3273638" cy="1178719"/>
          </a:xfrm>
          <a:prstGeom prst="downArrowCallou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Paasche</a:t>
            </a:r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 index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3357814"/>
            <a:ext cx="2438400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643" y="335781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54464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17" y="929640"/>
            <a:ext cx="2438400" cy="2438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inflation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8" y="850163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5" y="3177117"/>
            <a:ext cx="1877568" cy="187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3" y="3886205"/>
            <a:ext cx="1804416" cy="1804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632" y="4527756"/>
            <a:ext cx="2983451" cy="2215991"/>
          </a:xfrm>
          <a:prstGeom prst="upArrowCallou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Who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calculates?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60520" y="2707486"/>
            <a:ext cx="2233643" cy="1178719"/>
          </a:xfrm>
          <a:prstGeom prst="upArrowCallou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Basket?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0519" y="5304382"/>
            <a:ext cx="2233643" cy="1178719"/>
          </a:xfrm>
          <a:prstGeom prst="upArrowCallou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Base year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08" y="2148840"/>
            <a:ext cx="2438400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92025" y="4199053"/>
            <a:ext cx="3243615" cy="1838801"/>
          </a:xfrm>
          <a:prstGeom prst="upArrowCallou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Trend analysis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Economic Survey</a:t>
            </a:r>
          </a:p>
        </p:txBody>
      </p:sp>
    </p:spTree>
    <p:extLst>
      <p:ext uri="{BB962C8B-B14F-4D97-AF65-F5344CB8AC3E}">
        <p14:creationId xmlns:p14="http://schemas.microsoft.com/office/powerpoint/2010/main" val="267716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94291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calculating inflation / production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88" y="5129784"/>
            <a:ext cx="1728216" cy="1728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03" y="5559551"/>
            <a:ext cx="1383797" cy="1383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206" y="5174231"/>
            <a:ext cx="1630737" cy="1077218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  <a:t>L5/P1</a:t>
            </a:r>
            <a:br>
              <a:rPr lang="en-US" sz="3200" dirty="0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  <a:t>.pptx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693951" y="2942603"/>
            <a:ext cx="2493982" cy="1161633"/>
          </a:xfrm>
          <a:prstGeom prst="leftRightArrow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  <a:t>Laspeyres</a:t>
            </a:r>
            <a:endParaRPr lang="en-US" sz="3200" dirty="0" smtClean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3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472AC6-CA45-45EC-B402-DA50FD49B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1472AC6-CA45-45EC-B402-DA50FD49BC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8791EA-72DE-4B84-9561-F98A794A3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4E8791EA-72DE-4B84-9561-F98A794A3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DFED50-9EBE-4E93-B4F8-3709F2F532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2ADFED50-9EBE-4E93-B4F8-3709F2F532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8A0E0F-B9B9-4EEE-A851-28D761773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88A0E0F-B9B9-4EEE-A851-28D761773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D523E9-4692-4D1C-85C8-F77137C6F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E4D523E9-4692-4D1C-85C8-F77137C6F4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D71ECB-7660-41B3-A374-04C5BE0D9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85D71ECB-7660-41B3-A374-04C5BE0D9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8513B3-F9FF-4DAA-97FA-AD7265A56A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608513B3-F9FF-4DAA-97FA-AD7265A56A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AA7733-10DA-4601-86A5-ED824AC34C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28AA7733-10DA-4601-86A5-ED824AC34C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EF686B-1A5F-47B2-A9DF-466B25D628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7CEF686B-1A5F-47B2-A9DF-466B25D628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15EA67-C9F8-47A1-980B-236AF298D4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D15EA67-C9F8-47A1-980B-236AF298D4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44D8D5-C8D5-4D2F-8891-9B41B3BD2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4F44D8D5-C8D5-4D2F-8891-9B41B3BD2A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DF587E-1A29-434F-9D0B-1B2BACFF6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EADF587E-1A29-434F-9D0B-1B2BACFF6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53DCFC-D8F4-4A08-9CCB-E6F29C5D28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5853DCFC-D8F4-4A08-9CCB-E6F29C5D28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E98E17-FAAB-473E-9314-F3C701B1C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06E98E17-FAAB-473E-9314-F3C701B1C4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773BD9-89A8-4511-9632-3039E4898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DA773BD9-89A8-4511-9632-3039E48982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220745-CC95-4021-A3DA-A5C3E2179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A0220745-CC95-4021-A3DA-A5C3E21797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907901-A983-4F4D-95F6-7B5FD14188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20907901-A983-4F4D-95F6-7B5FD14188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00915C-77F9-49D4-B6F6-D8499AB85B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7C00915C-77F9-49D4-B6F6-D8499AB85B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2B9CA5-F649-452C-B1D6-15236A67D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1F2B9CA5-F649-452C-B1D6-15236A67DF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548474-4649-4E91-B46D-C2610A9BA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graphicEl>
                                              <a:dgm id="{A8548474-4649-4E91-B46D-C2610A9BAB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2106D3-FD9F-4317-B001-F6B0EF9E73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112106D3-FD9F-4317-B001-F6B0EF9E73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9D5800-AA99-43A7-94EE-5501B7401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4E9D5800-AA99-43A7-94EE-5501B7401D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9DC0F2-3992-4F88-9E4E-2A075E48A0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graphicEl>
                                              <a:dgm id="{279DC0F2-3992-4F88-9E4E-2A075E48A0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C67542-D0BF-4255-AA7A-8E0152DA7D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graphicEl>
                                              <a:dgm id="{CFC67542-D0BF-4255-AA7A-8E0152DA7D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0835B-D6D2-4433-B2D0-9C3C86D7AB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graphicEl>
                                              <a:dgm id="{4250835B-D6D2-4433-B2D0-9C3C86D7AB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52D3FA-D1E2-476B-8B77-7B5D4BF685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752D3FA-D1E2-476B-8B77-7B5D4BF685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F6A433-54A3-4753-99F9-C3346AF8F4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0CF6A433-54A3-4753-99F9-C3346AF8F4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inflation / production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79" y="738717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8" y="850163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5" y="3177117"/>
            <a:ext cx="1877568" cy="187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3" y="3886205"/>
            <a:ext cx="1804416" cy="1804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632" y="4527756"/>
            <a:ext cx="2983451" cy="2215991"/>
          </a:xfrm>
          <a:prstGeom prst="upArrowCallou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strike="sngStrike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Who</a:t>
            </a:r>
          </a:p>
          <a:p>
            <a:pPr algn="ctr"/>
            <a:r>
              <a:rPr lang="en-US" sz="4400" strike="sngStrike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calculates?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60520" y="2707486"/>
            <a:ext cx="2233643" cy="1178719"/>
          </a:xfrm>
          <a:prstGeom prst="up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Basket?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0519" y="5304382"/>
            <a:ext cx="2233643" cy="1178719"/>
          </a:xfrm>
          <a:prstGeom prst="upArrowCallou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Base year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08" y="2148840"/>
            <a:ext cx="2438400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92025" y="4199053"/>
            <a:ext cx="3243615" cy="1838801"/>
          </a:xfrm>
          <a:prstGeom prst="upArrowCallou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Trend analysis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Economic Survey</a:t>
            </a:r>
          </a:p>
        </p:txBody>
      </p:sp>
    </p:spTree>
    <p:extLst>
      <p:ext uri="{BB962C8B-B14F-4D97-AF65-F5344CB8AC3E}">
        <p14:creationId xmlns:p14="http://schemas.microsoft.com/office/powerpoint/2010/main" val="36256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1" y="1126714"/>
            <a:ext cx="2361217" cy="1768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6" y="2902291"/>
            <a:ext cx="1345705" cy="1345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8" y="4438313"/>
            <a:ext cx="1894385" cy="1894385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5602928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7063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17" y="2569507"/>
            <a:ext cx="2677997" cy="1594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461" y="2988018"/>
            <a:ext cx="2645657" cy="30797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17" y="1212275"/>
            <a:ext cx="2898292" cy="23785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631" y="3424571"/>
            <a:ext cx="2854146" cy="70788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MFG</a:t>
            </a:r>
            <a:endParaRPr lang="en-US" sz="4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3985" y="4092924"/>
            <a:ext cx="2876938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Mining</a:t>
            </a:r>
            <a:endParaRPr lang="en-US" sz="4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38557" y="5588674"/>
            <a:ext cx="2876938" cy="707886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Electricity</a:t>
            </a:r>
            <a:endParaRPr lang="en-US" sz="4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 rot="1005116">
            <a:off x="4247943" y="909288"/>
            <a:ext cx="6845673" cy="1323439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IIP Total components (682)</a:t>
            </a:r>
            <a:b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</a:b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Total WEIGHT (1000)</a:t>
            </a:r>
            <a:endParaRPr lang="en-US" sz="4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68209" y="1548486"/>
            <a:ext cx="5111146" cy="1525658"/>
          </a:xfrm>
          <a:prstGeom prst="straightConnector1">
            <a:avLst/>
          </a:prstGeom>
          <a:ln w="1270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0" y="4972025"/>
            <a:ext cx="6383548" cy="186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7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0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IIP: 8 core industries: ~38% of weight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7398" y="1190445"/>
            <a:ext cx="5004252" cy="485667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Coal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Fertilizer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Electricity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Crude Oil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Natural Gas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Refinery Products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Steel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7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128360" y="2914200"/>
            <a:ext cx="4063640" cy="3943800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Compared to 2011 – slowdown</a:t>
            </a:r>
          </a:p>
          <a:p>
            <a:r>
              <a:rPr lang="en-US" dirty="0" smtClean="0"/>
              <a:t>8 core industries- marginal ▲</a:t>
            </a:r>
          </a:p>
          <a:p>
            <a:r>
              <a:rPr lang="en-US" dirty="0" smtClean="0"/>
              <a:t>Thermal power ▲</a:t>
            </a:r>
          </a:p>
          <a:p>
            <a:r>
              <a:rPr lang="en-US" dirty="0" smtClean="0"/>
              <a:t>Steel production ▼ coz cheaper imported </a:t>
            </a:r>
            <a:r>
              <a:rPr lang="en-US" dirty="0"/>
              <a:t>▲ </a:t>
            </a:r>
            <a:r>
              <a:rPr lang="en-US" dirty="0" smtClean="0"/>
              <a:t> and demand </a:t>
            </a:r>
            <a:r>
              <a:rPr lang="en-US" dirty="0"/>
              <a:t>▼</a:t>
            </a:r>
            <a:endParaRPr lang="en-US" dirty="0" smtClean="0"/>
          </a:p>
          <a:p>
            <a:r>
              <a:rPr lang="en-US" dirty="0" smtClean="0"/>
              <a:t>▼ Gas- oil production bcoz </a:t>
            </a:r>
          </a:p>
          <a:p>
            <a:pPr lvl="1"/>
            <a:r>
              <a:rPr lang="en-US" dirty="0" smtClean="0"/>
              <a:t>No big discoveries </a:t>
            </a:r>
          </a:p>
          <a:p>
            <a:pPr lvl="1"/>
            <a:r>
              <a:rPr lang="en-US" dirty="0" smtClean="0"/>
              <a:t>▼ old fields output </a:t>
            </a:r>
          </a:p>
          <a:p>
            <a:r>
              <a:rPr lang="en-US" dirty="0" smtClean="0"/>
              <a:t>Fertilizer ▼ bcoz natural gas </a:t>
            </a:r>
            <a:r>
              <a:rPr lang="en-US" dirty="0"/>
              <a:t>▼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Survey analysis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IIP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1" y="1126714"/>
            <a:ext cx="2361217" cy="1768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6" y="2902291"/>
            <a:ext cx="1345705" cy="1345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8" y="4438313"/>
            <a:ext cx="1894385" cy="1894385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50355852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1167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404239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 related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3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9356" cy="4359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7" y="2453258"/>
            <a:ext cx="6035563" cy="4404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9840" y="4359018"/>
            <a:ext cx="2876938" cy="132343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WPI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category1</a:t>
            </a:r>
            <a:endParaRPr lang="en-US" sz="4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79696" y="1400157"/>
            <a:ext cx="2876938" cy="70788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category2</a:t>
            </a:r>
            <a:endParaRPr lang="en-US" sz="4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4218" y="1400157"/>
            <a:ext cx="2876938" cy="70788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category3</a:t>
            </a:r>
            <a:endParaRPr lang="en-US" sz="4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8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WPI: Total 676 items= headline WPI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50" y="760185"/>
            <a:ext cx="1779150" cy="177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516" y="2575442"/>
            <a:ext cx="1165213" cy="16043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005116">
            <a:off x="5561253" y="1444595"/>
            <a:ext cx="5411728" cy="646331"/>
          </a:xfrm>
          <a:prstGeom prst="homePlat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WPI components WEIGHT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647" y="2139681"/>
            <a:ext cx="1699572" cy="154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3181" y="2418079"/>
            <a:ext cx="2661282" cy="25545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MFG. ~65%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Chem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Metal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Food</a:t>
            </a:r>
            <a:endParaRPr lang="en-US" sz="4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8294" y="3695074"/>
            <a:ext cx="3042278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PRIMARY ~20%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Food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Non-food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Mineral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14643" y="4179831"/>
            <a:ext cx="2325238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Fuel ~15%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Oil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Electricity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Coal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66400" y="1968467"/>
            <a:ext cx="12968" cy="3892206"/>
          </a:xfrm>
          <a:prstGeom prst="straightConnector1">
            <a:avLst/>
          </a:prstGeom>
          <a:ln w="12700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5400000">
            <a:off x="62700" y="3033355"/>
            <a:ext cx="3631268" cy="132343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Top 3 sub-weight (DECREASING)</a:t>
            </a:r>
            <a:endParaRPr lang="en-US" sz="5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28294" y="1410850"/>
            <a:ext cx="4853169" cy="1449081"/>
          </a:xfrm>
          <a:prstGeom prst="straightConnector1">
            <a:avLst/>
          </a:prstGeom>
          <a:ln w="12700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09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inflation </a:t>
            </a:r>
            <a:r>
              <a:rPr lang="en-US" dirty="0"/>
              <a:t>WPI = headline – (food and fuel)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50" y="760185"/>
            <a:ext cx="1779150" cy="177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516" y="2575442"/>
            <a:ext cx="1165213" cy="16043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005116">
            <a:off x="5561253" y="1444595"/>
            <a:ext cx="5411728" cy="646331"/>
          </a:xfrm>
          <a:prstGeom prst="homePlat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WPI components WEIGHT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647" y="2139681"/>
            <a:ext cx="1699572" cy="154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03181" y="2418079"/>
            <a:ext cx="2661282" cy="25545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MFG. (65%)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Chem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Metal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Food</a:t>
            </a:r>
            <a:endParaRPr lang="en-US" sz="4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8294" y="3695074"/>
            <a:ext cx="3042278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PRIMARY (20%)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Food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Non-food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Mineral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14643" y="4179831"/>
            <a:ext cx="2325238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Fuel (15%)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Oil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Electricity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Coal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66400" y="1968467"/>
            <a:ext cx="12968" cy="3892206"/>
          </a:xfrm>
          <a:prstGeom prst="straightConnector1">
            <a:avLst/>
          </a:prstGeom>
          <a:ln w="12700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1864">
            <a:off x="2129485" y="2750568"/>
            <a:ext cx="662218" cy="1668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400000">
            <a:off x="62700" y="3033355"/>
            <a:ext cx="3631268" cy="132343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Top 3 sub-weight (DECREASING)</a:t>
            </a:r>
            <a:endParaRPr lang="en-US" sz="5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28294" y="1410850"/>
            <a:ext cx="4853169" cy="1449081"/>
          </a:xfrm>
          <a:prstGeom prst="straightConnector1">
            <a:avLst/>
          </a:prstGeom>
          <a:ln w="12700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496759" y="4215525"/>
            <a:ext cx="1988814" cy="992038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0446" y="3647292"/>
            <a:ext cx="2926451" cy="129471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54745" y="4021711"/>
            <a:ext cx="2926451" cy="2581386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4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9" y="337934"/>
            <a:ext cx="11580234" cy="482928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678579" y="4235569"/>
            <a:ext cx="927928" cy="48891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6200000">
            <a:off x="998763" y="5210355"/>
            <a:ext cx="1002565" cy="638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1" y="1126714"/>
            <a:ext cx="2361217" cy="1768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6" y="2902291"/>
            <a:ext cx="1345705" cy="1345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8" y="4438313"/>
            <a:ext cx="1894385" cy="1894385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9650726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2135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573" y="2661616"/>
            <a:ext cx="2883121" cy="1771918"/>
          </a:xfrm>
          <a:prstGeom prst="rect">
            <a:avLst/>
          </a:prstGeom>
          <a:solidFill>
            <a:srgbClr val="FF9999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773" y="3904748"/>
            <a:ext cx="2533650" cy="18002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12" y="1943186"/>
            <a:ext cx="1165213" cy="1604389"/>
          </a:xfrm>
          <a:prstGeom prst="rect">
            <a:avLst/>
          </a:prstGeom>
          <a:solidFill>
            <a:srgbClr val="FF9999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5" y="1480061"/>
            <a:ext cx="1818833" cy="1818833"/>
          </a:xfrm>
          <a:prstGeom prst="rect">
            <a:avLst/>
          </a:prstGeom>
          <a:solidFill>
            <a:srgbClr val="FF9999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15"/>
          <a:stretch/>
        </p:blipFill>
        <p:spPr>
          <a:xfrm>
            <a:off x="2170186" y="457980"/>
            <a:ext cx="3415439" cy="22256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277783">
            <a:off x="4510146" y="1112758"/>
            <a:ext cx="6352344" cy="584775"/>
          </a:xfrm>
          <a:prstGeom prst="homePlat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CPI: 6 components Descending weight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815" y="1879322"/>
            <a:ext cx="179070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Food, Beverage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45515" y="2745381"/>
            <a:ext cx="304594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Misc.-Health, Edu, Recreation  etc.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2969" y="2997271"/>
            <a:ext cx="1723684" cy="20621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Housing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Although N/A in rural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2557" y="3586812"/>
            <a:ext cx="160020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Fuel &amp; LIGHT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98529" y="4472771"/>
            <a:ext cx="159714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Clothing,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Footwear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2" y="310469"/>
            <a:ext cx="1942152" cy="19421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426133" y="5705265"/>
            <a:ext cx="273215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Pan, Tobacco,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strike="sngStrike" dirty="0" err="1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Desi</a:t>
            </a:r>
            <a:r>
              <a:rPr lang="en-US" sz="3200" strike="sngStrike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 </a:t>
            </a:r>
            <a:r>
              <a:rPr lang="en-US" sz="32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intoxicants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9661" y="4920143"/>
            <a:ext cx="3795388" cy="1569660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Core CPI=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Headline CPI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Minus (food &amp; fuel)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458" y="150153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3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7" grpId="0" animBg="1"/>
      <p:bldP spid="28" grpId="0" animBg="1"/>
      <p:bldP spid="29" grpId="0" animBg="1"/>
      <p:bldP spid="18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CPI weights assigned. Rural housing ignored.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434" y="901250"/>
            <a:ext cx="9972232" cy="5301142"/>
          </a:xfrm>
          <a:prstGeom prst="rect">
            <a:avLst/>
          </a:prstGeom>
        </p:spPr>
      </p:pic>
      <p:sp>
        <p:nvSpPr>
          <p:cNvPr id="7" name="Double Brace 6"/>
          <p:cNvSpPr/>
          <p:nvPr/>
        </p:nvSpPr>
        <p:spPr>
          <a:xfrm>
            <a:off x="7944928" y="4132053"/>
            <a:ext cx="810883" cy="422694"/>
          </a:xfrm>
          <a:prstGeom prst="bracePair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9" y="158266"/>
            <a:ext cx="11826244" cy="50348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20769" y="4615133"/>
            <a:ext cx="1863306" cy="8108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42580" y="3930771"/>
            <a:ext cx="951782" cy="8108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Reforms WEF Feb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 year 2010=&gt; 2012</a:t>
            </a:r>
          </a:p>
          <a:p>
            <a:r>
              <a:rPr lang="en-US" dirty="0" smtClean="0"/>
              <a:t>Weights assigned based on Consumer Expenditure survey 2011</a:t>
            </a:r>
          </a:p>
          <a:p>
            <a:r>
              <a:rPr lang="en-US" dirty="0" smtClean="0"/>
              <a:t>Wt. Household food and fuel Expenditure (</a:t>
            </a:r>
            <a:r>
              <a:rPr lang="en-US" dirty="0">
                <a:latin typeface="Franklin Gothic Heavy" panose="020B0903020102020204" pitchFamily="34" charset="0"/>
              </a:rPr>
              <a:t>▼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Wt. Non-food Expenditure (</a:t>
            </a:r>
            <a:r>
              <a:rPr lang="en-US" dirty="0" smtClean="0">
                <a:latin typeface="Franklin Gothic Heavy" panose="020B0903020102020204" pitchFamily="34" charset="0"/>
              </a:rPr>
              <a:t>▲)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CPI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9577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Basket Items ▲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079462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CPI Reforms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38818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4" y="0"/>
            <a:ext cx="2985606" cy="2235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486" y="2120300"/>
            <a:ext cx="1625985" cy="107721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2012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Rs.10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990" y="-198408"/>
            <a:ext cx="2985606" cy="22358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9562" y="1921892"/>
            <a:ext cx="1625985" cy="107721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2015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Rs.15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98605" y="4487185"/>
                <a:ext cx="9313062" cy="967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𝐈𝐧𝐟𝐥𝐚𝐭𝐢𝐨𝐧</m:t>
                    </m:r>
                    <m:r>
                      <a:rPr lang="en-US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𝐏𝐫𝐢𝐜𝐞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𝐂𝐮𝐫𝐫𝐞𝐧𝐭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𝐘𝐞𝐚𝐫</m:t>
                        </m:r>
                      </m:num>
                      <m:den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𝐏𝐫𝐢𝐜𝐞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𝐁𝐚𝐬𝐞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𝐲𝐞𝐚𝐫</m:t>
                        </m:r>
                      </m:den>
                    </m:f>
                  </m:oMath>
                </a14:m>
                <a:r>
                  <a:rPr lang="en-US" sz="4000" b="1" dirty="0" smtClean="0">
                    <a:solidFill>
                      <a:schemeClr val="bg1"/>
                    </a:solidFill>
                  </a:rPr>
                  <a:t>=15/10=50%</a:t>
                </a:r>
                <a:endParaRPr lang="en-US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05" y="4487185"/>
                <a:ext cx="9313062" cy="967957"/>
              </a:xfrm>
              <a:prstGeom prst="rect">
                <a:avLst/>
              </a:prstGeom>
              <a:blipFill rotWithShape="0">
                <a:blip r:embed="rId3"/>
                <a:stretch>
                  <a:fillRect t="-629" r="-1047" b="-10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5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</a:t>
            </a:r>
            <a:r>
              <a:rPr lang="en-US" dirty="0" smtClean="0"/>
              <a:t>IIP, WPI, CPI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79" y="738717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8" y="850163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5" y="3177117"/>
            <a:ext cx="1877568" cy="187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3" y="3886205"/>
            <a:ext cx="1804416" cy="1804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632" y="4527756"/>
            <a:ext cx="2983451" cy="2215991"/>
          </a:xfrm>
          <a:prstGeom prst="upArrowCallou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strike="sngStrike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Who</a:t>
            </a:r>
          </a:p>
          <a:p>
            <a:pPr algn="ctr"/>
            <a:r>
              <a:rPr lang="en-US" sz="4400" strike="sngStrike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calculates?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60520" y="2707486"/>
            <a:ext cx="2233643" cy="1178719"/>
          </a:xfrm>
          <a:prstGeom prst="upArrowCallou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strike="sngStrike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Basket?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0519" y="5304382"/>
            <a:ext cx="2233643" cy="1178719"/>
          </a:xfrm>
          <a:prstGeom prst="upArrowCallou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strike="sngStrike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Base year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08" y="2148840"/>
            <a:ext cx="2438400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92025" y="4199053"/>
            <a:ext cx="4036383" cy="1838801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Economic Survey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Inflation Trend analysis</a:t>
            </a:r>
          </a:p>
        </p:txBody>
      </p:sp>
    </p:spTree>
    <p:extLst>
      <p:ext uri="{BB962C8B-B14F-4D97-AF65-F5344CB8AC3E}">
        <p14:creationId xmlns:p14="http://schemas.microsoft.com/office/powerpoint/2010/main" val="31691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47" y="121109"/>
            <a:ext cx="10597200" cy="66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7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Declined because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World Crude oil, edible oil, coal price ▼(Chinese slowdown)</a:t>
            </a:r>
          </a:p>
          <a:p>
            <a:r>
              <a:rPr lang="en-US" dirty="0"/>
              <a:t>Abundant production (FAO)</a:t>
            </a:r>
          </a:p>
          <a:p>
            <a:r>
              <a:rPr lang="en-US" dirty="0"/>
              <a:t>FCI open sale of grains</a:t>
            </a:r>
          </a:p>
          <a:p>
            <a:r>
              <a:rPr lang="en-US" dirty="0"/>
              <a:t>Union allotted 5 million </a:t>
            </a:r>
            <a:r>
              <a:rPr lang="en-US" dirty="0" err="1"/>
              <a:t>tonnes</a:t>
            </a:r>
            <a:r>
              <a:rPr lang="en-US" dirty="0"/>
              <a:t> of rice to BPL &amp; APL</a:t>
            </a:r>
          </a:p>
          <a:p>
            <a:r>
              <a:rPr lang="en-US" dirty="0"/>
              <a:t>Potato, Onions under Essential commodities Act</a:t>
            </a:r>
          </a:p>
          <a:p>
            <a:r>
              <a:rPr lang="en-US" dirty="0"/>
              <a:t>Fruits, veggies outside </a:t>
            </a:r>
            <a:r>
              <a:rPr lang="en-US" dirty="0" smtClean="0"/>
              <a:t>APMC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Inflation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531" y="3074194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19452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Declined because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MEP for Potato &amp; Onions</a:t>
            </a:r>
            <a:r>
              <a:rPr lang="en-US" dirty="0">
                <a:latin typeface="Franklin Gothic Heavy" panose="020B0903020102020204" pitchFamily="34" charset="0"/>
              </a:rPr>
              <a:t>▲</a:t>
            </a:r>
            <a:endParaRPr lang="en-US" dirty="0"/>
          </a:p>
          <a:p>
            <a:r>
              <a:rPr lang="en-US" dirty="0"/>
              <a:t>RBI Tight money policy throughout 2014 (8% Repo) </a:t>
            </a:r>
            <a:r>
              <a:rPr lang="en-US" dirty="0">
                <a:solidFill>
                  <a:srgbClr val="FFC000"/>
                </a:solidFill>
              </a:rPr>
              <a:t>L1/P1.pptx</a:t>
            </a:r>
          </a:p>
          <a:p>
            <a:r>
              <a:rPr lang="en-US" dirty="0"/>
              <a:t>Wage growth Moderate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Inflation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531" y="3074194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323272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80" y="342031"/>
            <a:ext cx="11382930" cy="63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8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56" y="2645569"/>
            <a:ext cx="3028950" cy="329565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Actual March end 2015.</a:t>
            </a:r>
          </a:p>
          <a:p>
            <a:r>
              <a:rPr lang="en-US" dirty="0" smtClean="0"/>
              <a:t>500 crores</a:t>
            </a:r>
          </a:p>
          <a:p>
            <a:r>
              <a:rPr lang="en-US" dirty="0"/>
              <a:t>Price Stabilization Fund Management Committee (PSFMC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Chairman: Secretary of Agri. department</a:t>
            </a:r>
          </a:p>
          <a:p>
            <a:r>
              <a:rPr lang="en-US" dirty="0" smtClean="0"/>
              <a:t>Interest free Loan to union and state agencies as “working capital”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stabilization fund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56" y="2645569"/>
            <a:ext cx="3028950" cy="329565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Buy perishable agro. From farmers</a:t>
            </a:r>
          </a:p>
          <a:p>
            <a:r>
              <a:rPr lang="en-US" dirty="0"/>
              <a:t>Sell cheap @end user</a:t>
            </a:r>
          </a:p>
          <a:p>
            <a:r>
              <a:rPr lang="en-US" dirty="0"/>
              <a:t>Initial focus onion potatoes.</a:t>
            </a:r>
          </a:p>
          <a:p>
            <a:r>
              <a:rPr lang="en-US" dirty="0"/>
              <a:t>States to setup their own funds- contribution 50:50 (Gen.), 75:25 (NE)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stabilization fund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27080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17379" y="2736850"/>
            <a:ext cx="3018642" cy="344011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PPI: </a:t>
            </a:r>
            <a:r>
              <a:rPr lang="en-US" dirty="0" smtClean="0"/>
              <a:t>Both goods + services (WPI only goods)</a:t>
            </a:r>
          </a:p>
          <a:p>
            <a:r>
              <a:rPr lang="en-US" dirty="0" smtClean="0"/>
              <a:t>PPI: Inflation without TAXES. (WPI includes taxes &amp; APMC levies)</a:t>
            </a:r>
          </a:p>
          <a:p>
            <a:r>
              <a:rPr lang="en-US" dirty="0" smtClean="0"/>
              <a:t>Measure price change from seller’s perspective</a:t>
            </a:r>
          </a:p>
          <a:p>
            <a:r>
              <a:rPr lang="en-US" dirty="0" smtClean="0"/>
              <a:t>Most </a:t>
            </a:r>
            <a:r>
              <a:rPr lang="en-US" dirty="0"/>
              <a:t>OECD nations use </a:t>
            </a:r>
            <a:r>
              <a:rPr lang="en-US" dirty="0" smtClean="0"/>
              <a:t>PPI</a:t>
            </a:r>
            <a:endParaRPr lang="en-US" dirty="0"/>
          </a:p>
          <a:p>
            <a:r>
              <a:rPr lang="en-US" dirty="0"/>
              <a:t>Better sync. With System of National Account (SNA</a:t>
            </a:r>
            <a:r>
              <a:rPr lang="en-US" dirty="0" smtClean="0"/>
              <a:t>), more items, </a:t>
            </a:r>
            <a:r>
              <a:rPr lang="en-US" dirty="0"/>
              <a:t>Broader coverage</a:t>
            </a:r>
            <a:r>
              <a:rPr lang="en-US" dirty="0" smtClean="0"/>
              <a:t>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Producer’s price index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Inflation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17379" y="2736850"/>
            <a:ext cx="3018642" cy="34401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Planning commission’s Abhijit </a:t>
            </a:r>
            <a:r>
              <a:rPr lang="en-US" dirty="0"/>
              <a:t>Sen and </a:t>
            </a:r>
            <a:r>
              <a:rPr lang="en-US" dirty="0" err="1" smtClean="0"/>
              <a:t>Saumitra</a:t>
            </a:r>
            <a:r>
              <a:rPr lang="en-US" dirty="0" smtClean="0"/>
              <a:t> </a:t>
            </a:r>
            <a:r>
              <a:rPr lang="en-US" dirty="0"/>
              <a:t>Chaudhuri </a:t>
            </a:r>
            <a:r>
              <a:rPr lang="en-US" dirty="0" smtClean="0"/>
              <a:t>Committees advocated PPI</a:t>
            </a:r>
            <a:endParaRPr lang="en-US" dirty="0"/>
          </a:p>
          <a:p>
            <a:r>
              <a:rPr lang="en-US" dirty="0" smtClean="0"/>
              <a:t>Economic </a:t>
            </a:r>
            <a:r>
              <a:rPr lang="en-US" dirty="0"/>
              <a:t>Advisor, DIPP initiated</a:t>
            </a:r>
            <a:r>
              <a:rPr lang="en-US" dirty="0" smtClean="0"/>
              <a:t>. Sought Japanese help.</a:t>
            </a:r>
            <a:endParaRPr lang="en-US" dirty="0"/>
          </a:p>
          <a:p>
            <a:r>
              <a:rPr lang="en-US" dirty="0" smtClean="0"/>
              <a:t>Prof.BN </a:t>
            </a:r>
            <a:r>
              <a:rPr lang="en-US" dirty="0" err="1" smtClean="0"/>
              <a:t>Goldar</a:t>
            </a:r>
            <a:r>
              <a:rPr lang="en-US" dirty="0" smtClean="0"/>
              <a:t> Committee (Sep 2014)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Producer’s price index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Inflation </a:t>
            </a:r>
          </a:p>
        </p:txBody>
      </p:sp>
    </p:spTree>
    <p:extLst>
      <p:ext uri="{BB962C8B-B14F-4D97-AF65-F5344CB8AC3E}">
        <p14:creationId xmlns:p14="http://schemas.microsoft.com/office/powerpoint/2010/main" val="243412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4" y="0"/>
            <a:ext cx="2985606" cy="2235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486" y="2120300"/>
            <a:ext cx="1625985" cy="107721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2012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Rs.10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990" y="-198408"/>
            <a:ext cx="2985606" cy="22358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9562" y="1921892"/>
            <a:ext cx="1625985" cy="107721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2015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Rs.15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98605" y="4487185"/>
                <a:ext cx="8033866" cy="1264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𝐈𝐧𝐟𝐥𝐚𝐭𝐢𝐨𝐧</m:t>
                      </m:r>
                      <m:r>
                        <a:rPr lang="en-US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𝐏𝐫𝐢𝐜𝐞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𝐂𝐮𝐫𝐫𝐞𝐧𝐭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𝐘𝐞𝐚𝐫</m:t>
                          </m:r>
                        </m:num>
                        <m:den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𝐏𝐫𝐢𝐜𝐞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𝐁𝐚𝐬𝐞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𝐲𝐞𝐚𝐫</m:t>
                          </m:r>
                        </m:den>
                      </m:f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05" y="4487185"/>
                <a:ext cx="8033866" cy="12644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81" y="335923"/>
            <a:ext cx="1701557" cy="1701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23" y="150157"/>
            <a:ext cx="2395327" cy="23953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69181" y="2037480"/>
            <a:ext cx="1625985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??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41793" y="2038172"/>
            <a:ext cx="1625985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??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354834"/>
            <a:ext cx="3089275" cy="220414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covered? WPI- no, CPI- partial, IIP- no.</a:t>
            </a:r>
          </a:p>
          <a:p>
            <a:r>
              <a:rPr lang="en-US" dirty="0" smtClean="0"/>
              <a:t>Hence SPI on advice of Prof. CP Chandrasekhar Committee</a:t>
            </a:r>
          </a:p>
          <a:p>
            <a:r>
              <a:rPr lang="en-US" dirty="0" smtClean="0"/>
              <a:t>by CSO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performance index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Inflation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53873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Index of service production (ISP) Base year 2004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44921"/>
            <a:ext cx="3071813" cy="2496945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London based Baltic exchange</a:t>
            </a:r>
          </a:p>
          <a:p>
            <a:r>
              <a:rPr lang="en-US" dirty="0" smtClean="0"/>
              <a:t>Daily data</a:t>
            </a:r>
          </a:p>
          <a:p>
            <a:r>
              <a:rPr lang="en-US" dirty="0" smtClean="0"/>
              <a:t>Cost to transport raw material by sea</a:t>
            </a:r>
          </a:p>
          <a:p>
            <a:r>
              <a:rPr lang="en-US" dirty="0" smtClean="0"/>
              <a:t>▲ = world economy to grow</a:t>
            </a:r>
          </a:p>
          <a:p>
            <a:r>
              <a:rPr lang="en-US" dirty="0" smtClean="0"/>
              <a:t>▼ = economy to slowdown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Baltic dry index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Inflation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6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Baltic dry Index (Survey  Page 116)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792" y="915029"/>
            <a:ext cx="10510415" cy="52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0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221157"/>
            <a:ext cx="3071813" cy="214447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Inflation expectation survey for households</a:t>
            </a:r>
          </a:p>
          <a:p>
            <a:r>
              <a:rPr lang="en-US" smtClean="0"/>
              <a:t>RBI Since 2005</a:t>
            </a:r>
          </a:p>
          <a:p>
            <a:r>
              <a:rPr lang="en-US" smtClean="0"/>
              <a:t>Covering 5k houses in 16 cities</a:t>
            </a:r>
          </a:p>
          <a:p>
            <a:r>
              <a:rPr lang="en-US" smtClean="0"/>
              <a:t>3 months and 1 year ahead.</a:t>
            </a:r>
          </a:p>
          <a:p>
            <a:r>
              <a:rPr lang="en-US" smtClean="0"/>
              <a:t>Dec 2014 data: households expected moderate inflation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Household expectation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Inflation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97" y="244861"/>
            <a:ext cx="11607677" cy="62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Misc. indexes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350462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221157"/>
            <a:ext cx="3071813" cy="214447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 Books, Inventories and Capacity Utilization Survey</a:t>
            </a:r>
          </a:p>
          <a:p>
            <a:r>
              <a:rPr lang="en-US" dirty="0" smtClean="0"/>
              <a:t>RBI To assess consumption &amp; investment demand</a:t>
            </a:r>
          </a:p>
          <a:p>
            <a:r>
              <a:rPr lang="en-US" dirty="0" smtClean="0"/>
              <a:t>~2500 </a:t>
            </a:r>
            <a:r>
              <a:rPr lang="en-US" dirty="0" err="1" smtClean="0"/>
              <a:t>mfg</a:t>
            </a:r>
            <a:r>
              <a:rPr lang="en-US" dirty="0" smtClean="0"/>
              <a:t> companies</a:t>
            </a:r>
          </a:p>
          <a:p>
            <a:r>
              <a:rPr lang="en-US" dirty="0" smtClean="0"/>
              <a:t>Quarterly released</a:t>
            </a:r>
          </a:p>
          <a:p>
            <a:r>
              <a:rPr lang="en-US" dirty="0" smtClean="0"/>
              <a:t>Survey says it (▲)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OBICUS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757487"/>
            <a:ext cx="3071813" cy="307181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Annual survey of industries by CSO</a:t>
            </a:r>
          </a:p>
          <a:p>
            <a:r>
              <a:rPr lang="en-US" dirty="0" smtClean="0"/>
              <a:t>Registered units in Factories act 1948 (10 workers- with power; 20 workers without power)</a:t>
            </a:r>
          </a:p>
          <a:p>
            <a:r>
              <a:rPr lang="en-US" dirty="0" smtClean="0"/>
              <a:t>Electricity companies yes.</a:t>
            </a:r>
          </a:p>
          <a:p>
            <a:r>
              <a:rPr lang="en-US" dirty="0" smtClean="0"/>
              <a:t>Movie companies, personal service etc. surveyed but DATA not tabulated.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757487"/>
            <a:ext cx="3071813" cy="307181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Defense, oil, hotel café, computer, technical training inst. And other  services excluded</a:t>
            </a:r>
          </a:p>
          <a:p>
            <a:r>
              <a:rPr lang="en-US" dirty="0" smtClean="0"/>
              <a:t>~</a:t>
            </a:r>
            <a:r>
              <a:rPr lang="en-US" dirty="0"/>
              <a:t>2.17 lakh units covered in 2012’s survey</a:t>
            </a:r>
          </a:p>
          <a:p>
            <a:r>
              <a:rPr lang="en-US" dirty="0" smtClean="0"/>
              <a:t>Top 5 industrialized states: Maharashtra, Guj, TN, Karnataka, UP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9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5" y="150157"/>
            <a:ext cx="2985606" cy="2235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4858" y="219168"/>
            <a:ext cx="1625985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0" y="2037480"/>
            <a:ext cx="1701557" cy="1701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2" y="3428412"/>
            <a:ext cx="2395327" cy="23953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65840" y="235458"/>
            <a:ext cx="1625985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4859" y="1288844"/>
            <a:ext cx="1625985" cy="769441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5840" y="1292416"/>
            <a:ext cx="1625985" cy="769441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4859" y="2712202"/>
            <a:ext cx="1625985" cy="769441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50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26226" y="2728491"/>
            <a:ext cx="1625985" cy="769441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94474" y="4135560"/>
            <a:ext cx="1625985" cy="769441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1000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5841" y="4151849"/>
            <a:ext cx="1625985" cy="769441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334392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19" y="3698081"/>
            <a:ext cx="2028825" cy="119062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HSBC’s purchasing manager index – economic activity.</a:t>
            </a:r>
          </a:p>
          <a:p>
            <a:r>
              <a:rPr lang="en-US" dirty="0" smtClean="0"/>
              <a:t>SBI composite index (launched Dec 2014)</a:t>
            </a:r>
          </a:p>
          <a:p>
            <a:r>
              <a:rPr lang="en-US" dirty="0" smtClean="0"/>
              <a:t>Monthly and yearly index</a:t>
            </a:r>
          </a:p>
          <a:p>
            <a:r>
              <a:rPr lang="en-US" dirty="0" smtClean="0"/>
              <a:t>0-100 scale</a:t>
            </a:r>
          </a:p>
          <a:p>
            <a:r>
              <a:rPr lang="en-US" dirty="0" smtClean="0"/>
              <a:t>&gt;50 = Economic growth</a:t>
            </a:r>
          </a:p>
          <a:p>
            <a:r>
              <a:rPr lang="en-US" dirty="0" smtClean="0"/>
              <a:t>&lt;50 = Economic contraction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Private entities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7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19" y="3698081"/>
            <a:ext cx="2028825" cy="119062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 portfolio</a:t>
            </a:r>
          </a:p>
          <a:p>
            <a:r>
              <a:rPr lang="en-US" dirty="0"/>
              <a:t>Consumer Expenditure</a:t>
            </a:r>
          </a:p>
          <a:p>
            <a:r>
              <a:rPr lang="en-US" dirty="0"/>
              <a:t>Mining</a:t>
            </a:r>
          </a:p>
          <a:p>
            <a:r>
              <a:rPr lang="en-US" dirty="0"/>
              <a:t>Inflation &amp; interest rates</a:t>
            </a:r>
          </a:p>
          <a:p>
            <a:r>
              <a:rPr lang="en-US" dirty="0"/>
              <a:t>Exchange rates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Parameters covered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SBI 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7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144" y="203142"/>
            <a:ext cx="5512783" cy="632316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581203" flipV="1">
            <a:off x="3514299" y="3405359"/>
            <a:ext cx="1454647" cy="380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842"/>
            <a:ext cx="4581144" cy="1961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95" y="2667136"/>
            <a:ext cx="3452354" cy="39534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37191" y="203142"/>
            <a:ext cx="2494819" cy="1754326"/>
          </a:xfrm>
          <a:prstGeom prst="homePlate">
            <a:avLst>
              <a:gd name="adj" fmla="val 33842"/>
            </a:avLst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Ranking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FTP-2015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TPP, RCEP</a:t>
            </a:r>
            <a:endParaRPr lang="en-US" sz="48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97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5" y="0"/>
            <a:ext cx="3807615" cy="327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64082" y="2891386"/>
            <a:ext cx="1625985" cy="769441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1060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2758" y="2891385"/>
            <a:ext cx="1625985" cy="769441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1275</a:t>
            </a:r>
          </a:p>
        </p:txBody>
      </p:sp>
      <p:sp>
        <p:nvSpPr>
          <p:cNvPr id="5" name="Plus 4"/>
          <p:cNvSpPr/>
          <p:nvPr/>
        </p:nvSpPr>
        <p:spPr>
          <a:xfrm>
            <a:off x="665013" y="2891386"/>
            <a:ext cx="776378" cy="81088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4472628" y="301925"/>
            <a:ext cx="332285" cy="2527539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7185" y="3883336"/>
                <a:ext cx="9797169" cy="1277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𝐈𝐧𝐟𝐥𝐚𝐭𝐢𝐨𝐧</m:t>
                      </m:r>
                      <m:r>
                        <a:rPr lang="en-US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𝐏𝐫𝐢𝐜𝐞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𝐂𝐮𝐫𝐫𝐞𝐧𝐭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𝐘𝐞𝐚𝐫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𝟏𝟐𝟕𝟓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𝐏𝐫𝐢𝐜𝐞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𝐢𝐧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𝐁𝐚𝐬𝐞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𝐲𝐞𝐚𝐫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𝟏𝟎𝟔𝟎</m:t>
                          </m:r>
                          <m:r>
                            <a:rPr lang="en-US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5" y="3883336"/>
                <a:ext cx="9797169" cy="12779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512757" y="5390962"/>
            <a:ext cx="1625985" cy="769441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20.3%</a:t>
            </a:r>
          </a:p>
        </p:txBody>
      </p:sp>
      <p:sp>
        <p:nvSpPr>
          <p:cNvPr id="9" name="Equal 8"/>
          <p:cNvSpPr/>
          <p:nvPr/>
        </p:nvSpPr>
        <p:spPr>
          <a:xfrm>
            <a:off x="2347982" y="5468873"/>
            <a:ext cx="942085" cy="61361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6410" y="596198"/>
            <a:ext cx="5089636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But are all commodities </a:t>
            </a:r>
          </a:p>
          <a:p>
            <a:pPr algn="ctr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used in same quantity </a:t>
            </a:r>
          </a:p>
          <a:p>
            <a:pPr algn="ctr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and frequency every day?</a:t>
            </a:r>
          </a:p>
        </p:txBody>
      </p:sp>
    </p:spTree>
    <p:extLst>
      <p:ext uri="{BB962C8B-B14F-4D97-AF65-F5344CB8AC3E}">
        <p14:creationId xmlns:p14="http://schemas.microsoft.com/office/powerpoint/2010/main" val="129435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5" y="150157"/>
            <a:ext cx="2985606" cy="2235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9372" y="245047"/>
            <a:ext cx="1053239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0" y="2037480"/>
            <a:ext cx="1701557" cy="1701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2" y="3428412"/>
            <a:ext cx="2395327" cy="23953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04753" y="257765"/>
            <a:ext cx="1461779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9373" y="1314723"/>
            <a:ext cx="993877" cy="769441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4753" y="1314723"/>
            <a:ext cx="1461779" cy="769441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9374" y="2738081"/>
            <a:ext cx="1139502" cy="769441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50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59041" y="2750798"/>
            <a:ext cx="1407491" cy="769441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98988" y="4161439"/>
            <a:ext cx="1625985" cy="769441"/>
          </a:xfrm>
          <a:prstGeom prst="homePlat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1000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4754" y="4174156"/>
            <a:ext cx="1461779" cy="769441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1200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9181" y="245046"/>
            <a:ext cx="1625985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weight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0270" y="1158453"/>
            <a:ext cx="1240988" cy="108198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21768" y="2581811"/>
            <a:ext cx="1240988" cy="108198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6</a:t>
            </a:r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50270" y="3989988"/>
            <a:ext cx="1240988" cy="108198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65351" y="4930880"/>
            <a:ext cx="2233643" cy="1178719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Total 100</a:t>
            </a:r>
          </a:p>
        </p:txBody>
      </p:sp>
      <p:sp>
        <p:nvSpPr>
          <p:cNvPr id="26" name="Down Arrow 25"/>
          <p:cNvSpPr/>
          <p:nvPr/>
        </p:nvSpPr>
        <p:spPr>
          <a:xfrm>
            <a:off x="2902270" y="958947"/>
            <a:ext cx="332285" cy="4268661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360860" y="245046"/>
            <a:ext cx="1504889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Price ratio: </a:t>
            </a:r>
            <a:b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2015/2012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48988" y="1327440"/>
            <a:ext cx="1128634" cy="769441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48987" y="2738080"/>
            <a:ext cx="1086719" cy="769441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1.2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18794" y="4174156"/>
            <a:ext cx="1128634" cy="769441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1.2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557425" y="245046"/>
            <a:ext cx="1504889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Ratio x wt.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557425" y="1327440"/>
            <a:ext cx="1128634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45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557425" y="2750798"/>
            <a:ext cx="1128634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72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57425" y="4179353"/>
            <a:ext cx="1128634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rPr>
              <a:t>12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72293" y="4818736"/>
            <a:ext cx="2233643" cy="1178719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Total 129</a:t>
            </a:r>
          </a:p>
        </p:txBody>
      </p:sp>
      <p:sp>
        <p:nvSpPr>
          <p:cNvPr id="36" name="Down Arrow 35"/>
          <p:cNvSpPr/>
          <p:nvPr/>
        </p:nvSpPr>
        <p:spPr>
          <a:xfrm>
            <a:off x="11735446" y="1099363"/>
            <a:ext cx="332285" cy="4268661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529125" y="5023520"/>
            <a:ext cx="3950291" cy="1600438"/>
          </a:xfrm>
          <a:prstGeom prst="round2Diag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Inflation: 129/100 = 29%</a:t>
            </a:r>
          </a:p>
        </p:txBody>
      </p:sp>
    </p:spTree>
    <p:extLst>
      <p:ext uri="{BB962C8B-B14F-4D97-AF65-F5344CB8AC3E}">
        <p14:creationId xmlns:p14="http://schemas.microsoft.com/office/powerpoint/2010/main" val="289221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32095" y="889856"/>
                <a:ext cx="6944402" cy="193642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6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6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nary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95" y="889856"/>
                <a:ext cx="6944402" cy="19364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32095" y="2920618"/>
                <a:ext cx="9493560" cy="15172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effectLst/>
                          <a:latin typeface="Cambria Math" panose="02040503050406030204" pitchFamily="18" charset="0"/>
                        </a:rPr>
                        <m:t>𝑾𝒉𝒆𝒓𝒆</m:t>
                      </m:r>
                      <m:r>
                        <a:rPr lang="en-US" sz="4800" b="1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4800" b="1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𝑷𝒓𝒊𝒄𝒆</m:t>
                          </m:r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𝒄𝒖𝒓𝒓𝒆𝒏𝒕</m:t>
                          </m:r>
                        </m:num>
                        <m:den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𝑷𝒓𝒊𝒄𝒆</m:t>
                          </m:r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𝑩𝒂𝒔𝒆</m:t>
                          </m:r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1" i="1" smtClean="0">
                              <a:effectLst/>
                              <a:latin typeface="Cambria Math" panose="02040503050406030204" pitchFamily="18" charset="0"/>
                            </a:rPr>
                            <m:t>𝒚𝒆𝒂𝒓</m:t>
                          </m:r>
                        </m:den>
                      </m:f>
                    </m:oMath>
                  </m:oMathPara>
                </a14:m>
                <a:endParaRPr lang="en-US" sz="4800" b="1" dirty="0">
                  <a:effectLst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95" y="2920618"/>
                <a:ext cx="9493560" cy="15172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3639312" y="1691640"/>
            <a:ext cx="969264" cy="15270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32095" y="4605119"/>
                <a:ext cx="8392649" cy="14773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effectLst/>
                          <a:latin typeface="Cambria Math" panose="02040503050406030204" pitchFamily="18" charset="0"/>
                        </a:rPr>
                        <m:t>𝑾𝒉𝒆𝒓𝒆</m:t>
                      </m:r>
                      <m:r>
                        <a:rPr lang="en-US" sz="4800" b="1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weight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assigned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b="1" i="0" dirty="0" smtClean="0"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each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800" b="1" i="0" smtClean="0">
                          <a:effectLst/>
                          <a:latin typeface="Cambria Math" panose="02040503050406030204" pitchFamily="18" charset="0"/>
                        </a:rPr>
                        <m:t>commodity</m:t>
                      </m:r>
                    </m:oMath>
                  </m:oMathPara>
                </a14:m>
                <a:endParaRPr lang="en-US" sz="4800" b="1" dirty="0">
                  <a:effectLst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95" y="4605119"/>
                <a:ext cx="8392649" cy="14773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544568" y="2826284"/>
            <a:ext cx="832104" cy="189508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Inflation: </a:t>
            </a:r>
            <a:r>
              <a:rPr lang="en-US" dirty="0" err="1" smtClean="0"/>
              <a:t>Laspeyres</a:t>
            </a:r>
            <a:r>
              <a:rPr lang="en-US" dirty="0" smtClean="0"/>
              <a:t> formula (German)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12699"/>
            <a:ext cx="2088061" cy="25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Inflation: </a:t>
            </a:r>
            <a:r>
              <a:rPr lang="en-US" dirty="0" err="1" smtClean="0"/>
              <a:t>Laspeyres</a:t>
            </a:r>
            <a:r>
              <a:rPr lang="en-US" dirty="0" smtClean="0"/>
              <a:t> formula (alternate)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71" y="944902"/>
            <a:ext cx="9787601" cy="53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D7436B48-CA51-46AA-AEF6-708B597990C3}" vid="{3970D49B-2063-4A05-A8AB-AC14789EF3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361</TotalTime>
  <Words>1182</Words>
  <Application>Microsoft Office PowerPoint</Application>
  <PresentationFormat>Widescreen</PresentationFormat>
  <Paragraphs>350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Kozuka Gothic Pro B</vt:lpstr>
      <vt:lpstr>Arial</vt:lpstr>
      <vt:lpstr>Calibri</vt:lpstr>
      <vt:lpstr>Calibri Light</vt:lpstr>
      <vt:lpstr>Cambria Math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PPT_DARK_2015</vt:lpstr>
      <vt:lpstr>PowerPoint Presentation</vt:lpstr>
      <vt:lpstr>Inflation related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Inflation: Laspeyres formula (German)</vt:lpstr>
      <vt:lpstr>Inflation: Laspeyres formula (alternate)</vt:lpstr>
      <vt:lpstr>PowerPoint Presentation</vt:lpstr>
      <vt:lpstr>Inflation Topics</vt:lpstr>
      <vt:lpstr>calculating inflation</vt:lpstr>
      <vt:lpstr>calculating inflation / production</vt:lpstr>
      <vt:lpstr>calculating inflation / production</vt:lpstr>
      <vt:lpstr>PowerPoint Presentation</vt:lpstr>
      <vt:lpstr>PowerPoint Presentation</vt:lpstr>
      <vt:lpstr>IIP: 8 core industries: ~38% of weight</vt:lpstr>
      <vt:lpstr>Survey analysis</vt:lpstr>
      <vt:lpstr>PowerPoint Presentation</vt:lpstr>
      <vt:lpstr>PowerPoint Presentation</vt:lpstr>
      <vt:lpstr>WPI: Total 676 items= headline WPI</vt:lpstr>
      <vt:lpstr>Core inflation WPI = headline – (food and fuel)</vt:lpstr>
      <vt:lpstr>PowerPoint Presentation</vt:lpstr>
      <vt:lpstr>PowerPoint Presentation</vt:lpstr>
      <vt:lpstr>PowerPoint Presentation</vt:lpstr>
      <vt:lpstr>CPI weights assigned. Rural housing ignored.</vt:lpstr>
      <vt:lpstr>PowerPoint Presentation</vt:lpstr>
      <vt:lpstr>Reforms WEF Feb 2015</vt:lpstr>
      <vt:lpstr>Total Basket Items ▲</vt:lpstr>
      <vt:lpstr>calculating IIP, WPI, CPI</vt:lpstr>
      <vt:lpstr>PowerPoint Presentation</vt:lpstr>
      <vt:lpstr>Declined because</vt:lpstr>
      <vt:lpstr>Declined because</vt:lpstr>
      <vt:lpstr>PowerPoint Presentation</vt:lpstr>
      <vt:lpstr>Price stabilization fund</vt:lpstr>
      <vt:lpstr>Price stabilization fund</vt:lpstr>
      <vt:lpstr>Inflation Topics</vt:lpstr>
      <vt:lpstr>Producer’s price index</vt:lpstr>
      <vt:lpstr>Producer’s price index</vt:lpstr>
      <vt:lpstr>Service performance index</vt:lpstr>
      <vt:lpstr>Index of service production (ISP) Base year 2004</vt:lpstr>
      <vt:lpstr>Baltic dry index</vt:lpstr>
      <vt:lpstr>Baltic dry Index (Survey  Page 116)</vt:lpstr>
      <vt:lpstr>Household expectation</vt:lpstr>
      <vt:lpstr>PowerPoint Presentation</vt:lpstr>
      <vt:lpstr>Misc. indexes</vt:lpstr>
      <vt:lpstr>OBICUS</vt:lpstr>
      <vt:lpstr>ASI</vt:lpstr>
      <vt:lpstr>ASI</vt:lpstr>
      <vt:lpstr>Private entities</vt:lpstr>
      <vt:lpstr>5 Parameters covered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195</cp:revision>
  <dcterms:created xsi:type="dcterms:W3CDTF">2015-03-25T04:37:33Z</dcterms:created>
  <dcterms:modified xsi:type="dcterms:W3CDTF">2015-04-09T18:29:42Z</dcterms:modified>
</cp:coreProperties>
</file>